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png" ContentType="image/png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 saveSubsetFonts="1">
  <p:sldMasterIdLst>
    <p:sldMasterId id="2147483648" r:id="rId1"/>
  </p:sldMasterIdLst>
  <p:notesMasterIdLst>
    <p:notesMasterId r:id="rId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type="screen4x3" cy="6858000" cx="9144000"/>
  <p:notesSz cx="6858000" cy="9144000"/>
  <p:defaultTextStyle>
    <a:defPPr>
      <a:defRPr lang="zh-CN"/>
    </a:defPPr>
    <a:lvl1pPr algn="l" defTabSz="914400" eaLnBrk="1" hangingPunct="1" latinLnBrk="0" marL="0" rtl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tableStyles" Target="tableStyles.xml"/><Relationship Id="rId13" Type="http://schemas.openxmlformats.org/officeDocument/2006/relationships/presProps" Target="presProps.xml"/><Relationship Id="rId14" Type="http://schemas.openxmlformats.org/officeDocument/2006/relationships/viewProps" Target="viewProps.xml"/></Relationships>
</file>

<file path=ppt/notesMasters/_rels/notes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</p:bgPr>
    </p:bg>
    <p:spTree>
      <p:nvGrpSpPr>
        <p:cNvPr id="4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1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62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663" name="Rectangle 4"/>
          <p:cNvSpPr>
            <a:spLocks noChangeAspect="1" noRot="1" noGrp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/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664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66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</a:fld>
            <a:endParaRPr lang="en-US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notesStyle>
    <a:lvl1pPr algn="l" fontAlgn="base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algn="l" fontAlgn="base" marL="4572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algn="l" fontAlgn="base" marL="9144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algn="l" fontAlgn="base" marL="13716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algn="l" fontAlgn="base" marL="18288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algn="l" defTabSz="914400" eaLnBrk="1" hangingPunct="1" latinLnBrk="0" marL="2286000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type="title">
  <p:cSld name="标题幻灯片">
    <p:spTree>
      <p:nvGrpSpPr>
        <p:cNvPr id="3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6" name="直接连接符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/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endParaRPr kumimoji="0" lang="en-US"/>
          </a:p>
        </p:txBody>
      </p:sp>
      <p:sp>
        <p:nvSpPr>
          <p:cNvPr id="1048607" name="标题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p>
            <a:r>
              <a:rPr altLang="en-US" kumimoji="0" lang="zh-CN" smtClean="0"/>
              <a:t>单击此处编辑母版标题样式</a:t>
            </a:r>
            <a:endParaRPr kumimoji="0" lang="en-US"/>
          </a:p>
        </p:txBody>
      </p:sp>
      <p:sp>
        <p:nvSpPr>
          <p:cNvPr id="1048608" name="副标题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algn="l" indent="0" marL="0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algn="ctr" indent="0" marL="457200">
              <a:buNone/>
            </a:lvl2pPr>
            <a:lvl3pPr algn="ctr" indent="0" marL="914400">
              <a:buNone/>
            </a:lvl3pPr>
            <a:lvl4pPr algn="ctr" indent="0" marL="1371600">
              <a:buNone/>
            </a:lvl4pPr>
            <a:lvl5pPr algn="ctr" indent="0" marL="1828800">
              <a:buNone/>
            </a:lvl5pPr>
            <a:lvl6pPr algn="ctr" indent="0" marL="2286000">
              <a:buNone/>
            </a:lvl6pPr>
            <a:lvl7pPr algn="ctr" indent="0" marL="2743200">
              <a:buNone/>
            </a:lvl7pPr>
            <a:lvl8pPr algn="ctr" indent="0" marL="3200400">
              <a:buNone/>
            </a:lvl8pPr>
            <a:lvl9pPr algn="ctr" indent="0" marL="3657600">
              <a:buNone/>
            </a:lvl9pPr>
          </a:lstStyle>
          <a:p>
            <a:r>
              <a:rPr altLang="en-US" kumimoji="0" lang="zh-CN" smtClean="0"/>
              <a:t>单击此处编辑母版副标题样式</a:t>
            </a:r>
            <a:endParaRPr kumimoji="0" lang="en-US"/>
          </a:p>
        </p:txBody>
      </p:sp>
      <p:sp>
        <p:nvSpPr>
          <p:cNvPr id="1048609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30820CF-B880-4189-942D-D702A7CBA730}" type="datetimeFigureOut">
              <a:rPr altLang="en-US" lang="zh-CN" smtClean="0"/>
            </a:fld>
            <a:endParaRPr altLang="en-US" lang="zh-CN"/>
          </a:p>
        </p:txBody>
      </p:sp>
      <p:sp>
        <p:nvSpPr>
          <p:cNvPr id="1048610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11" name="灯片编号占位符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p>
            <a:fld id="{0C913308-F349-4B6D-A68A-DD1791B4A57B}" type="slidenum">
              <a:rPr altLang="en-US" lang="zh-CN" smtClean="0"/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标题和竖排文字">
    <p:spTree>
      <p:nvGrpSpPr>
        <p:cNvPr id="4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9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altLang="en-US" kumimoji="0" lang="zh-CN" smtClean="0"/>
              <a:t>单击此处编辑母版标题样式</a:t>
            </a:r>
            <a:endParaRPr kumimoji="0" lang="en-US"/>
          </a:p>
        </p:txBody>
      </p:sp>
      <p:sp>
        <p:nvSpPr>
          <p:cNvPr id="1048650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eaLnBrk="1" hangingPunct="1" latinLnBrk="0" lvl="0"/>
            <a:r>
              <a:rPr altLang="en-US" lang="zh-CN" smtClean="0"/>
              <a:t>单击此处编辑母版文本样式</a:t>
            </a:r>
          </a:p>
          <a:p>
            <a:pPr eaLnBrk="1" hangingPunct="1" latinLnBrk="0" lvl="1"/>
            <a:r>
              <a:rPr altLang="en-US" lang="zh-CN" smtClean="0"/>
              <a:t>第二级</a:t>
            </a:r>
          </a:p>
          <a:p>
            <a:pPr eaLnBrk="1" hangingPunct="1" latinLnBrk="0" lvl="2"/>
            <a:r>
              <a:rPr altLang="en-US" lang="zh-CN" smtClean="0"/>
              <a:t>第三级</a:t>
            </a:r>
          </a:p>
          <a:p>
            <a:pPr eaLnBrk="1" hangingPunct="1" latinLnBrk="0" lvl="3"/>
            <a:r>
              <a:rPr altLang="en-US" lang="zh-CN" smtClean="0"/>
              <a:t>第四级</a:t>
            </a:r>
          </a:p>
          <a:p>
            <a:pPr eaLnBrk="1" hangingPunct="1" latinLnBrk="0" lvl="4"/>
            <a:r>
              <a:rPr altLang="en-US" lang="zh-CN" smtClean="0"/>
              <a:t>第五级</a:t>
            </a:r>
            <a:endParaRPr kumimoji="0" lang="en-US"/>
          </a:p>
        </p:txBody>
      </p:sp>
      <p:sp>
        <p:nvSpPr>
          <p:cNvPr id="1048651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30820CF-B880-4189-942D-D702A7CBA730}" type="datetimeFigureOut">
              <a:rPr altLang="en-US" lang="zh-CN" smtClean="0"/>
            </a:fld>
            <a:endParaRPr altLang="en-US" lang="zh-CN"/>
          </a:p>
        </p:txBody>
      </p:sp>
      <p:sp>
        <p:nvSpPr>
          <p:cNvPr id="1048652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53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0C913308-F349-4B6D-A68A-DD1791B4A57B}" type="slidenum">
              <a:rPr altLang="en-US" lang="zh-CN" smtClean="0"/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type="vertTitleAndTx">
  <p:cSld name="垂直排列标题与文本">
    <p:spTree>
      <p:nvGrpSpPr>
        <p:cNvPr id="3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p>
            <a:r>
              <a:rPr altLang="en-US" kumimoji="0" lang="zh-CN" smtClean="0"/>
              <a:t>单击此处编辑母版标题样式</a:t>
            </a:r>
            <a:endParaRPr kumimoji="0" lang="en-US"/>
          </a:p>
        </p:txBody>
      </p:sp>
      <p:sp>
        <p:nvSpPr>
          <p:cNvPr id="104863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p>
            <a:pPr eaLnBrk="1" hangingPunct="1" latinLnBrk="0" lvl="0"/>
            <a:r>
              <a:rPr altLang="en-US" lang="zh-CN" smtClean="0"/>
              <a:t>单击此处编辑母版文本样式</a:t>
            </a:r>
          </a:p>
          <a:p>
            <a:pPr eaLnBrk="1" hangingPunct="1" latinLnBrk="0" lvl="1"/>
            <a:r>
              <a:rPr altLang="en-US" lang="zh-CN" smtClean="0"/>
              <a:t>第二级</a:t>
            </a:r>
          </a:p>
          <a:p>
            <a:pPr eaLnBrk="1" hangingPunct="1" latinLnBrk="0" lvl="2"/>
            <a:r>
              <a:rPr altLang="en-US" lang="zh-CN" smtClean="0"/>
              <a:t>第三级</a:t>
            </a:r>
          </a:p>
          <a:p>
            <a:pPr eaLnBrk="1" hangingPunct="1" latinLnBrk="0" lvl="3"/>
            <a:r>
              <a:rPr altLang="en-US" lang="zh-CN" smtClean="0"/>
              <a:t>第四级</a:t>
            </a:r>
          </a:p>
          <a:p>
            <a:pPr eaLnBrk="1" hangingPunct="1" latinLnBrk="0" lvl="4"/>
            <a:r>
              <a:rPr altLang="en-US" lang="zh-CN" smtClean="0"/>
              <a:t>第五级</a:t>
            </a:r>
            <a:endParaRPr kumimoji="0" lang="en-US"/>
          </a:p>
        </p:txBody>
      </p:sp>
      <p:sp>
        <p:nvSpPr>
          <p:cNvPr id="104863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30820CF-B880-4189-942D-D702A7CBA730}" type="datetimeFigureOut">
              <a:rPr altLang="en-US" lang="zh-CN" smtClean="0"/>
            </a:fld>
            <a:endParaRPr altLang="en-US" lang="zh-CN"/>
          </a:p>
        </p:txBody>
      </p:sp>
      <p:sp>
        <p:nvSpPr>
          <p:cNvPr id="104863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3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0C913308-F349-4B6D-A68A-DD1791B4A57B}" type="slidenum">
              <a:rPr altLang="en-US" lang="zh-CN" smtClean="0"/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标题和内容">
    <p:spTree>
      <p:nvGrpSpPr>
        <p:cNvPr id="3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3" name="标题 2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altLang="en-US" kumimoji="0" lang="zh-CN" smtClean="0"/>
              <a:t>单击此处编辑母版标题样式</a:t>
            </a:r>
            <a:endParaRPr kumimoji="0" lang="en-US"/>
          </a:p>
        </p:txBody>
      </p:sp>
      <p:sp>
        <p:nvSpPr>
          <p:cNvPr id="1048624" name="内容占位符 26"/>
          <p:cNvSpPr>
            <a:spLocks noGrp="1"/>
          </p:cNvSpPr>
          <p:nvPr>
            <p:ph idx="1"/>
          </p:nvPr>
        </p:nvSpPr>
        <p:spPr/>
        <p:txBody>
          <a:bodyPr/>
          <a:p>
            <a:pPr eaLnBrk="1" hangingPunct="1" latinLnBrk="0" lvl="0"/>
            <a:r>
              <a:rPr altLang="en-US" lang="zh-CN" smtClean="0"/>
              <a:t>单击此处编辑母版文本样式</a:t>
            </a:r>
          </a:p>
          <a:p>
            <a:pPr eaLnBrk="1" hangingPunct="1" latinLnBrk="0" lvl="1"/>
            <a:r>
              <a:rPr altLang="en-US" lang="zh-CN" smtClean="0"/>
              <a:t>第二级</a:t>
            </a:r>
          </a:p>
          <a:p>
            <a:pPr eaLnBrk="1" hangingPunct="1" latinLnBrk="0" lvl="2"/>
            <a:r>
              <a:rPr altLang="en-US" lang="zh-CN" smtClean="0"/>
              <a:t>第三级</a:t>
            </a:r>
          </a:p>
          <a:p>
            <a:pPr eaLnBrk="1" hangingPunct="1" latinLnBrk="0" lvl="3"/>
            <a:r>
              <a:rPr altLang="en-US" lang="zh-CN" smtClean="0"/>
              <a:t>第四级</a:t>
            </a:r>
          </a:p>
          <a:p>
            <a:pPr eaLnBrk="1" hangingPunct="1" latinLnBrk="0" lvl="4"/>
            <a:r>
              <a:rPr altLang="en-US" lang="zh-CN" smtClean="0"/>
              <a:t>第五级</a:t>
            </a:r>
            <a:endParaRPr kumimoji="0" lang="en-US"/>
          </a:p>
        </p:txBody>
      </p:sp>
      <p:sp>
        <p:nvSpPr>
          <p:cNvPr id="10486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30820CF-B880-4189-942D-D702A7CBA730}" type="datetimeFigureOut">
              <a:rPr altLang="en-US" lang="zh-CN" smtClean="0"/>
            </a:fld>
            <a:endParaRPr altLang="en-US" lang="zh-CN"/>
          </a:p>
        </p:txBody>
      </p:sp>
      <p:sp>
        <p:nvSpPr>
          <p:cNvPr id="1048626" name="页脚占位符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p>
            <a:endParaRPr altLang="en-US" lang="zh-CN"/>
          </a:p>
        </p:txBody>
      </p:sp>
      <p:sp>
        <p:nvSpPr>
          <p:cNvPr id="1048627" name="灯片编号占位符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p>
            <a:fld id="{0C913308-F349-4B6D-A68A-DD1791B4A57B}" type="slidenum">
              <a:rPr altLang="en-US" lang="zh-CN" smtClean="0"/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type="secHead">
  <p:cSld name="节标题">
    <p:bg>
      <p:bgRef idx="1003">
        <a:schemeClr val="bg2"/>
      </p:bgRef>
    </p:bg>
    <p:spTree>
      <p:nvGrpSpPr>
        <p:cNvPr id="3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3" name="直接连接符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/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endParaRPr kumimoji="0" lang="en-US"/>
          </a:p>
        </p:txBody>
      </p:sp>
      <p:sp>
        <p:nvSpPr>
          <p:cNvPr id="1048644" name="文本占位符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algn="r" indent="0" marL="0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eaLnBrk="1" hangingPunct="1" latinLnBrk="0" lvl="0"/>
            <a:r>
              <a:rPr altLang="en-US" kumimoji="0" lang="zh-CN" smtClean="0"/>
              <a:t>单击此处编辑母版文本样式</a:t>
            </a:r>
          </a:p>
        </p:txBody>
      </p:sp>
      <p:sp>
        <p:nvSpPr>
          <p:cNvPr id="1048645" name="日期占位符 18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30820CF-B880-4189-942D-D702A7CBA730}" type="datetimeFigureOut">
              <a:rPr altLang="en-US" lang="zh-CN" smtClean="0"/>
            </a:fld>
            <a:endParaRPr altLang="en-US" lang="zh-CN"/>
          </a:p>
        </p:txBody>
      </p:sp>
      <p:sp>
        <p:nvSpPr>
          <p:cNvPr id="1048646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47" name="灯片编号占位符 1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0C913308-F349-4B6D-A68A-DD1791B4A57B}" type="slidenum">
              <a:rPr altLang="en-US" lang="zh-CN" smtClean="0"/>
            </a:fld>
            <a:endParaRPr altLang="en-US" lang="zh-CN"/>
          </a:p>
        </p:txBody>
      </p:sp>
      <p:sp>
        <p:nvSpPr>
          <p:cNvPr id="1048648" name="标题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anchor="t" rtlCol="0"/>
          <a:lstStyle>
            <a:lvl1pPr algn="r"/>
          </a:lstStyle>
          <a:p>
            <a:r>
              <a:rPr altLang="en-US" kumimoji="0" lang="zh-CN" smtClean="0"/>
              <a:t>单击此处编辑母版标题样式</a:t>
            </a:r>
            <a:endParaRPr kumimoji="0" lang="en-US"/>
          </a:p>
        </p:txBody>
      </p:sp>
    </p:spTree>
  </p:cSld>
  <p:clrMapOvr>
    <a:overrideClrMapping accent1="accent1" accent2="accent2" accent3="accent3" accent4="accent4" accent5="accent5" accent6="accent6" bg1="dk1" bg2="dk2" tx1="lt1" tx2="lt2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两栏内容">
    <p:spTree>
      <p:nvGrpSpPr>
        <p:cNvPr id="2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0" name="标题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p>
            <a:r>
              <a:rPr altLang="en-US" kumimoji="0" lang="zh-CN" smtClean="0"/>
              <a:t>单击此处编辑母版标题样式</a:t>
            </a:r>
            <a:endParaRPr kumimoji="0" lang="en-US"/>
          </a:p>
        </p:txBody>
      </p:sp>
      <p:sp>
        <p:nvSpPr>
          <p:cNvPr id="1048591" name="内容占位符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eaLnBrk="1" hangingPunct="1" latinLnBrk="0" lvl="0"/>
            <a:r>
              <a:rPr altLang="en-US" lang="zh-CN" smtClean="0"/>
              <a:t>单击此处编辑母版文本样式</a:t>
            </a:r>
          </a:p>
          <a:p>
            <a:pPr eaLnBrk="1" hangingPunct="1" latinLnBrk="0" lvl="1"/>
            <a:r>
              <a:rPr altLang="en-US" lang="zh-CN" smtClean="0"/>
              <a:t>第二级</a:t>
            </a:r>
          </a:p>
          <a:p>
            <a:pPr eaLnBrk="1" hangingPunct="1" latinLnBrk="0" lvl="2"/>
            <a:r>
              <a:rPr altLang="en-US" lang="zh-CN" smtClean="0"/>
              <a:t>第三级</a:t>
            </a:r>
          </a:p>
          <a:p>
            <a:pPr eaLnBrk="1" hangingPunct="1" latinLnBrk="0" lvl="3"/>
            <a:r>
              <a:rPr altLang="en-US" lang="zh-CN" smtClean="0"/>
              <a:t>第四级</a:t>
            </a:r>
          </a:p>
          <a:p>
            <a:pPr eaLnBrk="1" hangingPunct="1" latinLnBrk="0" lvl="4"/>
            <a:r>
              <a:rPr altLang="en-US" lang="zh-CN" smtClean="0"/>
              <a:t>第五级</a:t>
            </a:r>
            <a:endParaRPr kumimoji="0" lang="en-US"/>
          </a:p>
        </p:txBody>
      </p:sp>
      <p:sp>
        <p:nvSpPr>
          <p:cNvPr id="1048592" name="内容占位符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eaLnBrk="1" hangingPunct="1" latinLnBrk="0" lvl="0"/>
            <a:r>
              <a:rPr altLang="en-US" lang="zh-CN" smtClean="0"/>
              <a:t>单击此处编辑母版文本样式</a:t>
            </a:r>
          </a:p>
          <a:p>
            <a:pPr eaLnBrk="1" hangingPunct="1" latinLnBrk="0" lvl="1"/>
            <a:r>
              <a:rPr altLang="en-US" lang="zh-CN" smtClean="0"/>
              <a:t>第二级</a:t>
            </a:r>
          </a:p>
          <a:p>
            <a:pPr eaLnBrk="1" hangingPunct="1" latinLnBrk="0" lvl="2"/>
            <a:r>
              <a:rPr altLang="en-US" lang="zh-CN" smtClean="0"/>
              <a:t>第三级</a:t>
            </a:r>
          </a:p>
          <a:p>
            <a:pPr eaLnBrk="1" hangingPunct="1" latinLnBrk="0" lvl="3"/>
            <a:r>
              <a:rPr altLang="en-US" lang="zh-CN" smtClean="0"/>
              <a:t>第四级</a:t>
            </a:r>
          </a:p>
          <a:p>
            <a:pPr eaLnBrk="1" hangingPunct="1" latinLnBrk="0" lvl="4"/>
            <a:r>
              <a:rPr altLang="en-US" lang="zh-CN" smtClean="0"/>
              <a:t>第五级</a:t>
            </a:r>
            <a:endParaRPr kumimoji="0" lang="en-US"/>
          </a:p>
        </p:txBody>
      </p:sp>
      <p:sp>
        <p:nvSpPr>
          <p:cNvPr id="1048593" name="日期占位符 20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30820CF-B880-4189-942D-D702A7CBA730}" type="datetimeFigureOut">
              <a:rPr altLang="en-US" lang="zh-CN" smtClean="0"/>
            </a:fld>
            <a:endParaRPr altLang="en-US" lang="zh-CN"/>
          </a:p>
        </p:txBody>
      </p:sp>
      <p:sp>
        <p:nvSpPr>
          <p:cNvPr id="1048594" name="页脚占位符 9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595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0C913308-F349-4B6D-A68A-DD1791B4A57B}" type="slidenum">
              <a:rPr altLang="en-US" lang="zh-CN" smtClean="0"/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type="twoTxTwoObj">
  <p:cSld name="比较">
    <p:spTree>
      <p:nvGrpSpPr>
        <p:cNvPr id="3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4" name="标题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p>
            <a:r>
              <a:rPr altLang="en-US" kumimoji="0" lang="zh-CN" smtClean="0"/>
              <a:t>单击此处编辑母版标题样式</a:t>
            </a:r>
            <a:endParaRPr kumimoji="0" lang="en-US"/>
          </a:p>
        </p:txBody>
      </p:sp>
      <p:sp>
        <p:nvSpPr>
          <p:cNvPr id="1048615" name="文本占位符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indent="0" marL="0">
              <a:buNone/>
              <a:defRPr baseline="0" b="0" cap="all" sz="180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b="1" sz="2000"/>
            </a:lvl2pPr>
            <a:lvl3pPr>
              <a:buNone/>
              <a:defRPr b="1" sz="1800"/>
            </a:lvl3pPr>
            <a:lvl4pPr>
              <a:buNone/>
              <a:defRPr b="1" sz="1600"/>
            </a:lvl4pPr>
            <a:lvl5pPr>
              <a:buNone/>
              <a:defRPr b="1" sz="1600"/>
            </a:lvl5pPr>
          </a:lstStyle>
          <a:p>
            <a:pPr eaLnBrk="1" hangingPunct="1" latinLnBrk="0" lvl="0"/>
            <a:r>
              <a:rPr altLang="en-US" kumimoji="0" lang="zh-CN" smtClean="0"/>
              <a:t>单击此处编辑母版文本样式</a:t>
            </a:r>
          </a:p>
        </p:txBody>
      </p:sp>
      <p:sp>
        <p:nvSpPr>
          <p:cNvPr id="1048616" name="文本占位符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indent="0" marL="0">
              <a:buNone/>
              <a:defRPr baseline="0" b="0" cap="all" sz="180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b="1" sz="2000"/>
            </a:lvl2pPr>
            <a:lvl3pPr>
              <a:buNone/>
              <a:defRPr b="1" sz="1800"/>
            </a:lvl3pPr>
            <a:lvl4pPr>
              <a:buNone/>
              <a:defRPr b="1" sz="1600"/>
            </a:lvl4pPr>
            <a:lvl5pPr>
              <a:buNone/>
              <a:defRPr b="1" sz="1600"/>
            </a:lvl5pPr>
          </a:lstStyle>
          <a:p>
            <a:pPr eaLnBrk="1" hangingPunct="1" latinLnBrk="0" lvl="0"/>
            <a:r>
              <a:rPr altLang="en-US" kumimoji="0" lang="zh-CN" smtClean="0"/>
              <a:t>单击此处编辑母版文本样式</a:t>
            </a:r>
          </a:p>
        </p:txBody>
      </p:sp>
      <p:sp>
        <p:nvSpPr>
          <p:cNvPr id="1048617" name="内容占位符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eaLnBrk="1" hangingPunct="1" latinLnBrk="0" lvl="0"/>
            <a:r>
              <a:rPr altLang="en-US" lang="zh-CN" smtClean="0"/>
              <a:t>单击此处编辑母版文本样式</a:t>
            </a:r>
          </a:p>
          <a:p>
            <a:pPr eaLnBrk="1" hangingPunct="1" latinLnBrk="0" lvl="1"/>
            <a:r>
              <a:rPr altLang="en-US" lang="zh-CN" smtClean="0"/>
              <a:t>第二级</a:t>
            </a:r>
          </a:p>
          <a:p>
            <a:pPr eaLnBrk="1" hangingPunct="1" latinLnBrk="0" lvl="2"/>
            <a:r>
              <a:rPr altLang="en-US" lang="zh-CN" smtClean="0"/>
              <a:t>第三级</a:t>
            </a:r>
          </a:p>
          <a:p>
            <a:pPr eaLnBrk="1" hangingPunct="1" latinLnBrk="0" lvl="3"/>
            <a:r>
              <a:rPr altLang="en-US" lang="zh-CN" smtClean="0"/>
              <a:t>第四级</a:t>
            </a:r>
          </a:p>
          <a:p>
            <a:pPr eaLnBrk="1" hangingPunct="1" latinLnBrk="0" lvl="4"/>
            <a:r>
              <a:rPr altLang="en-US" lang="zh-CN" smtClean="0"/>
              <a:t>第五级</a:t>
            </a:r>
            <a:endParaRPr kumimoji="0" lang="en-US"/>
          </a:p>
        </p:txBody>
      </p:sp>
      <p:sp>
        <p:nvSpPr>
          <p:cNvPr id="1048618" name="内容占位符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eaLnBrk="1" hangingPunct="1" latinLnBrk="0" lvl="0"/>
            <a:r>
              <a:rPr altLang="en-US" lang="zh-CN" smtClean="0"/>
              <a:t>单击此处编辑母版文本样式</a:t>
            </a:r>
          </a:p>
          <a:p>
            <a:pPr eaLnBrk="1" hangingPunct="1" latinLnBrk="0" lvl="1"/>
            <a:r>
              <a:rPr altLang="en-US" lang="zh-CN" smtClean="0"/>
              <a:t>第二级</a:t>
            </a:r>
          </a:p>
          <a:p>
            <a:pPr eaLnBrk="1" hangingPunct="1" latinLnBrk="0" lvl="2"/>
            <a:r>
              <a:rPr altLang="en-US" lang="zh-CN" smtClean="0"/>
              <a:t>第三级</a:t>
            </a:r>
          </a:p>
          <a:p>
            <a:pPr eaLnBrk="1" hangingPunct="1" latinLnBrk="0" lvl="3"/>
            <a:r>
              <a:rPr altLang="en-US" lang="zh-CN" smtClean="0"/>
              <a:t>第四级</a:t>
            </a:r>
          </a:p>
          <a:p>
            <a:pPr eaLnBrk="1" hangingPunct="1" latinLnBrk="0" lvl="4"/>
            <a:r>
              <a:rPr altLang="en-US" lang="zh-CN" smtClean="0"/>
              <a:t>第五级</a:t>
            </a:r>
            <a:endParaRPr kumimoji="0" lang="en-US"/>
          </a:p>
        </p:txBody>
      </p:sp>
      <p:sp>
        <p:nvSpPr>
          <p:cNvPr id="1048619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30820CF-B880-4189-942D-D702A7CBA730}" type="datetimeFigureOut">
              <a:rPr altLang="en-US" lang="zh-CN" smtClean="0"/>
            </a:fld>
            <a:endParaRPr altLang="en-US" lang="zh-CN"/>
          </a:p>
        </p:txBody>
      </p:sp>
      <p:sp>
        <p:nvSpPr>
          <p:cNvPr id="1048620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21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p>
            <a:fld id="{0C913308-F349-4B6D-A68A-DD1791B4A57B}" type="slidenum">
              <a:rPr altLang="en-US" lang="zh-CN" smtClean="0"/>
            </a:fld>
            <a:endParaRPr altLang="en-US" lang="zh-CN"/>
          </a:p>
        </p:txBody>
      </p:sp>
      <p:sp>
        <p:nvSpPr>
          <p:cNvPr id="1048622" name="直接连接符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/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仅标题">
    <p:spTree>
      <p:nvGrpSpPr>
        <p:cNvPr id="3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8" name="标题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p>
            <a:r>
              <a:rPr altLang="en-US" kumimoji="0" lang="zh-CN" smtClean="0"/>
              <a:t>单击此处编辑母版标题样式</a:t>
            </a:r>
            <a:endParaRPr kumimoji="0" lang="en-US"/>
          </a:p>
        </p:txBody>
      </p:sp>
      <p:sp>
        <p:nvSpPr>
          <p:cNvPr id="1048629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30820CF-B880-4189-942D-D702A7CBA730}" type="datetimeFigureOut">
              <a:rPr altLang="en-US" lang="zh-CN" smtClean="0"/>
            </a:fld>
            <a:endParaRPr altLang="en-US" lang="zh-CN"/>
          </a:p>
        </p:txBody>
      </p:sp>
      <p:sp>
        <p:nvSpPr>
          <p:cNvPr id="1048630" name="页脚占位符 20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31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0C913308-F349-4B6D-A68A-DD1791B4A57B}" type="slidenum">
              <a:rPr altLang="en-US" lang="zh-CN" smtClean="0"/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type="blank">
  <p:cSld name="空白">
    <p:spTree>
      <p:nvGrpSpPr>
        <p:cNvPr id="2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4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30820CF-B880-4189-942D-D702A7CBA730}" type="datetimeFigureOut">
              <a:rPr altLang="en-US" lang="zh-CN" smtClean="0"/>
            </a:fld>
            <a:endParaRPr altLang="en-US" lang="zh-CN"/>
          </a:p>
        </p:txBody>
      </p:sp>
      <p:sp>
        <p:nvSpPr>
          <p:cNvPr id="1048585" name="页脚占位符 2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586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0C913308-F349-4B6D-A68A-DD1791B4A57B}" type="slidenum">
              <a:rPr altLang="en-US" lang="zh-CN" smtClean="0"/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type="objTx">
  <p:cSld name="内容与标题">
    <p:spTree>
      <p:nvGrpSpPr>
        <p:cNvPr id="4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4" name="直接连接符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/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endParaRPr kumimoji="0" lang="en-US"/>
          </a:p>
        </p:txBody>
      </p:sp>
      <p:sp>
        <p:nvSpPr>
          <p:cNvPr id="1048655" name="标题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b="1" sz="2000"/>
            </a:lvl1pPr>
          </a:lstStyle>
          <a:p>
            <a:r>
              <a:rPr altLang="en-US" kumimoji="0" lang="zh-CN" smtClean="0"/>
              <a:t>单击此处编辑母版标题样式</a:t>
            </a:r>
            <a:endParaRPr kumimoji="0" lang="en-US"/>
          </a:p>
        </p:txBody>
      </p:sp>
      <p:sp>
        <p:nvSpPr>
          <p:cNvPr id="1048656" name="文本占位符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indent="0" marL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eaLnBrk="1" hangingPunct="1" latinLnBrk="0" lvl="0"/>
            <a:r>
              <a:rPr altLang="en-US" kumimoji="0" lang="zh-CN" smtClean="0"/>
              <a:t>单击此处编辑母版文本样式</a:t>
            </a:r>
          </a:p>
        </p:txBody>
      </p:sp>
      <p:sp>
        <p:nvSpPr>
          <p:cNvPr id="1048657" name="内容占位符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eaLnBrk="1" hangingPunct="1" latinLnBrk="0" lvl="0"/>
            <a:r>
              <a:rPr altLang="en-US" lang="zh-CN" smtClean="0"/>
              <a:t>单击此处编辑母版文本样式</a:t>
            </a:r>
          </a:p>
          <a:p>
            <a:pPr eaLnBrk="1" hangingPunct="1" latinLnBrk="0" lvl="1"/>
            <a:r>
              <a:rPr altLang="en-US" lang="zh-CN" smtClean="0"/>
              <a:t>第二级</a:t>
            </a:r>
          </a:p>
          <a:p>
            <a:pPr eaLnBrk="1" hangingPunct="1" latinLnBrk="0" lvl="2"/>
            <a:r>
              <a:rPr altLang="en-US" lang="zh-CN" smtClean="0"/>
              <a:t>第三级</a:t>
            </a:r>
          </a:p>
          <a:p>
            <a:pPr eaLnBrk="1" hangingPunct="1" latinLnBrk="0" lvl="3"/>
            <a:r>
              <a:rPr altLang="en-US" lang="zh-CN" smtClean="0"/>
              <a:t>第四级</a:t>
            </a:r>
          </a:p>
          <a:p>
            <a:pPr eaLnBrk="1" hangingPunct="1" latinLnBrk="0" lvl="4"/>
            <a:r>
              <a:rPr altLang="en-US" lang="zh-CN" smtClean="0"/>
              <a:t>第五级</a:t>
            </a:r>
            <a:endParaRPr kumimoji="0" lang="en-US"/>
          </a:p>
        </p:txBody>
      </p:sp>
      <p:sp>
        <p:nvSpPr>
          <p:cNvPr id="1048658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30820CF-B880-4189-942D-D702A7CBA730}" type="datetimeFigureOut">
              <a:rPr altLang="en-US" lang="zh-CN" smtClean="0"/>
            </a:fld>
            <a:endParaRPr altLang="en-US" lang="zh-CN"/>
          </a:p>
        </p:txBody>
      </p:sp>
      <p:sp>
        <p:nvSpPr>
          <p:cNvPr id="1048659" name="页脚占位符 28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60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0C913308-F349-4B6D-A68A-DD1791B4A57B}" type="slidenum">
              <a:rPr altLang="en-US" lang="zh-CN" smtClean="0"/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type="picTx">
  <p:cSld name="图片与标题">
    <p:spTree>
      <p:nvGrpSpPr>
        <p:cNvPr id="3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7" name="图片占位符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algn="bl" blurRad="1000" dir="5400000" dist="900" endA="500" endPos="10000" rotWithShape="0" stA="49000" sy="-90000"/>
          </a:effectLst>
        </p:spPr>
        <p:txBody>
          <a:bodyPr/>
          <a:lstStyle>
            <a:lvl1pPr indent="0" marL="0">
              <a:buNone/>
              <a:defRPr sz="3200"/>
            </a:lvl1pPr>
          </a:lstStyle>
          <a:p>
            <a:r>
              <a:rPr altLang="en-US" kumimoji="0" lang="zh-CN" smtClean="0"/>
              <a:t>单击图标添加图片</a:t>
            </a:r>
            <a:endParaRPr dirty="0" kumimoji="0" lang="en-US"/>
          </a:p>
        </p:txBody>
      </p:sp>
      <p:sp>
        <p:nvSpPr>
          <p:cNvPr id="1048638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30820CF-B880-4189-942D-D702A7CBA730}" type="datetimeFigureOut">
              <a:rPr altLang="en-US" lang="zh-CN" smtClean="0"/>
            </a:fld>
            <a:endParaRPr altLang="en-US" lang="zh-CN"/>
          </a:p>
        </p:txBody>
      </p:sp>
      <p:sp>
        <p:nvSpPr>
          <p:cNvPr id="1048639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40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0C913308-F349-4B6D-A68A-DD1791B4A57B}" type="slidenum">
              <a:rPr altLang="en-US" lang="zh-CN" smtClean="0"/>
            </a:fld>
            <a:endParaRPr altLang="en-US" lang="zh-CN"/>
          </a:p>
        </p:txBody>
      </p:sp>
      <p:sp>
        <p:nvSpPr>
          <p:cNvPr id="1048641" name="标题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b="1" sz="2000"/>
            </a:lvl1pPr>
          </a:lstStyle>
          <a:p>
            <a:r>
              <a:rPr altLang="en-US" kumimoji="0" lang="zh-CN" smtClean="0"/>
              <a:t>单击此处编辑母版标题样式</a:t>
            </a:r>
            <a:endParaRPr kumimoji="0" lang="en-US"/>
          </a:p>
        </p:txBody>
      </p:sp>
      <p:sp>
        <p:nvSpPr>
          <p:cNvPr id="1048642" name="文本占位符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indent="0" marL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eaLnBrk="1" hangingPunct="1" latinLnBrk="0" lvl="0"/>
            <a:r>
              <a:rPr altLang="en-US" kumimoji="0" lang="zh-CN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直接连接符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/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endParaRPr kumimoji="0" lang="en-US"/>
          </a:p>
        </p:txBody>
      </p:sp>
      <p:sp>
        <p:nvSpPr>
          <p:cNvPr id="1048577" name="文本占位符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/>
        </p:spPr>
        <p:txBody>
          <a:bodyPr vert="horz">
            <a:normAutofit/>
          </a:bodyPr>
          <a:p>
            <a:pPr eaLnBrk="1" hangingPunct="1" latinLnBrk="0" lvl="0"/>
            <a:r>
              <a:rPr altLang="en-US" kumimoji="0" lang="zh-CN" smtClean="0"/>
              <a:t>单击此处编辑母版文本样式</a:t>
            </a:r>
          </a:p>
          <a:p>
            <a:pPr eaLnBrk="1" hangingPunct="1" latinLnBrk="0" lvl="1"/>
            <a:r>
              <a:rPr altLang="en-US" kumimoji="0" lang="zh-CN" smtClean="0"/>
              <a:t>第二级</a:t>
            </a:r>
          </a:p>
          <a:p>
            <a:pPr eaLnBrk="1" hangingPunct="1" latinLnBrk="0" lvl="2"/>
            <a:r>
              <a:rPr altLang="en-US" kumimoji="0" lang="zh-CN" smtClean="0"/>
              <a:t>第三级</a:t>
            </a:r>
          </a:p>
          <a:p>
            <a:pPr eaLnBrk="1" hangingPunct="1" latinLnBrk="0" lvl="3"/>
            <a:r>
              <a:rPr altLang="en-US" kumimoji="0" lang="zh-CN" smtClean="0"/>
              <a:t>第四级</a:t>
            </a:r>
          </a:p>
          <a:p>
            <a:pPr eaLnBrk="1" hangingPunct="1" latinLnBrk="0" lvl="4"/>
            <a:r>
              <a:rPr altLang="en-US" kumimoji="0" lang="zh-CN" smtClean="0"/>
              <a:t>第五级</a:t>
            </a:r>
            <a:endParaRPr kumimoji="0" lang="en-US"/>
          </a:p>
        </p:txBody>
      </p:sp>
      <p:sp>
        <p:nvSpPr>
          <p:cNvPr id="1048578" name="日期占位符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/>
        </p:spPr>
        <p:txBody>
          <a:bodyPr vert="horz"/>
          <a:lstStyle>
            <a:lvl1pPr algn="l" eaLnBrk="1" hangingPunct="1" latinLnBrk="0">
              <a:defRPr sz="1200" kumimoji="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altLang="en-US" lang="zh-CN" smtClean="0"/>
            </a:fld>
            <a:endParaRPr altLang="en-US" lang="zh-CN"/>
          </a:p>
        </p:txBody>
      </p:sp>
      <p:sp>
        <p:nvSpPr>
          <p:cNvPr id="1048579" name="页脚占位符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/>
        </p:spPr>
        <p:txBody>
          <a:bodyPr vert="horz"/>
          <a:lstStyle>
            <a:lvl1pPr algn="r" eaLnBrk="1" hangingPunct="1" latinLnBrk="0">
              <a:defRPr sz="1200" kumimoji="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altLang="en-US" lang="zh-CN"/>
          </a:p>
        </p:txBody>
      </p:sp>
      <p:sp>
        <p:nvSpPr>
          <p:cNvPr id="1048580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/>
        </p:spPr>
        <p:txBody>
          <a:bodyPr vert="horz"/>
          <a:lstStyle>
            <a:lvl1pPr algn="r" eaLnBrk="1" hangingPunct="1" latinLnBrk="0">
              <a:defRPr sz="1200" kumimoji="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C913308-F349-4B6D-A68A-DD1791B4A57B}" type="slidenum">
              <a:rPr altLang="en-US" lang="zh-CN" smtClean="0"/>
            </a:fld>
            <a:endParaRPr altLang="en-US" lang="zh-CN"/>
          </a:p>
        </p:txBody>
      </p:sp>
      <p:sp>
        <p:nvSpPr>
          <p:cNvPr id="1048581" name="标题占位符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/>
        </p:spPr>
        <p:txBody>
          <a:bodyPr anchor="ctr" vert="horz">
            <a:normAutofit/>
          </a:bodyPr>
          <a:p>
            <a:r>
              <a:rPr altLang="en-US" kumimoji="0" lang="zh-CN" smtClean="0"/>
              <a:t>单击此处编辑母版标题样式</a:t>
            </a:r>
            <a:endParaRPr kumimoji="0" lang="en-US"/>
          </a:p>
        </p:txBody>
      </p:sp>
      <p:sp>
        <p:nvSpPr>
          <p:cNvPr id="1048582" name="直接连接符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/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endParaRPr kumimoji="0" lang="en-US"/>
          </a:p>
        </p:txBody>
      </p:sp>
      <p:sp>
        <p:nvSpPr>
          <p:cNvPr id="1048583" name="直接连接符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/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endParaRPr kumimoji="0" lang="en-US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eaLnBrk="1" hangingPunct="1" latinLnBrk="0" rtl="0">
        <a:spcBef>
          <a:spcPct val="0"/>
        </a:spcBef>
        <a:buNone/>
        <a:defRPr baseline="0" cap="all" sz="3600" kern="1200" kumimoji="0">
          <a:solidFill>
            <a:schemeClr val="tx2"/>
          </a:solidFill>
          <a:effectLst>
            <a:reflection algn="bl" blurRad="12700" dir="5400000" endA="300" endPos="55000" rotWithShape="0" stA="48000" sy="-90000"/>
          </a:effectLst>
          <a:latin typeface="+mj-lt"/>
          <a:ea typeface="+mj-ea"/>
          <a:cs typeface="+mj-cs"/>
        </a:defRPr>
      </a:lvl1pPr>
    </p:titleStyle>
    <p:bodyStyle>
      <a:lvl1pPr algn="l" eaLnBrk="1" hangingPunct="1" indent="-342900" latinLnBrk="0" marL="342900" rtl="0">
        <a:spcBef>
          <a:spcPct val="20000"/>
        </a:spcBef>
        <a:buClr>
          <a:schemeClr val="accent1"/>
        </a:buClr>
        <a:buSzPct val="70000"/>
        <a:buFont typeface="Wingdings 2"/>
        <a:buChar char=""/>
        <a:defRPr sz="3200" kern="1200" kumimoji="0">
          <a:solidFill>
            <a:schemeClr val="tx2"/>
          </a:solidFill>
          <a:latin typeface="+mn-lt"/>
          <a:ea typeface="+mn-ea"/>
          <a:cs typeface="+mn-cs"/>
        </a:defRPr>
      </a:lvl1pPr>
      <a:lvl2pPr algn="l" eaLnBrk="1" hangingPunct="1" indent="-285750" latinLnBrk="0" marL="742950" rtl="0">
        <a:spcBef>
          <a:spcPct val="20000"/>
        </a:spcBef>
        <a:buClr>
          <a:schemeClr val="accent1"/>
        </a:buClr>
        <a:buSzPct val="70000"/>
        <a:buFont typeface="Wingdings 2"/>
        <a:buChar char=""/>
        <a:defRPr sz="2800" kern="1200" kumimoji="0">
          <a:solidFill>
            <a:schemeClr val="tx2"/>
          </a:solidFill>
          <a:latin typeface="+mn-lt"/>
          <a:ea typeface="+mn-ea"/>
          <a:cs typeface="+mn-cs"/>
        </a:defRPr>
      </a:lvl2pPr>
      <a:lvl3pPr algn="l" eaLnBrk="1" hangingPunct="1" indent="-228600" latinLnBrk="0" marL="1143000" rtl="0">
        <a:spcBef>
          <a:spcPct val="20000"/>
        </a:spcBef>
        <a:buClr>
          <a:schemeClr val="accent1"/>
        </a:buClr>
        <a:buSzPct val="70000"/>
        <a:buFont typeface="Wingdings 2"/>
        <a:buChar char=""/>
        <a:defRPr sz="2400" kern="1200" kumimoji="0">
          <a:solidFill>
            <a:schemeClr val="tx2"/>
          </a:solidFill>
          <a:latin typeface="+mn-lt"/>
          <a:ea typeface="+mn-ea"/>
          <a:cs typeface="+mn-cs"/>
        </a:defRPr>
      </a:lvl3pPr>
      <a:lvl4pPr algn="l" eaLnBrk="1" hangingPunct="1" indent="-228600" latinLnBrk="0" marL="1600200" rtl="0">
        <a:spcBef>
          <a:spcPct val="20000"/>
        </a:spcBef>
        <a:buClr>
          <a:schemeClr val="accent1"/>
        </a:buClr>
        <a:buSzPct val="70000"/>
        <a:buFont typeface="Wingdings 2"/>
        <a:buChar char=""/>
        <a:defRPr sz="2000" kern="1200" kumimoji="0">
          <a:solidFill>
            <a:schemeClr val="tx2"/>
          </a:solidFill>
          <a:latin typeface="+mn-lt"/>
          <a:ea typeface="+mn-ea"/>
          <a:cs typeface="+mn-cs"/>
        </a:defRPr>
      </a:lvl4pPr>
      <a:lvl5pPr algn="l" eaLnBrk="1" hangingPunct="1" indent="-228600" latinLnBrk="0" marL="2057400" rtl="0">
        <a:spcBef>
          <a:spcPct val="20000"/>
        </a:spcBef>
        <a:buClr>
          <a:schemeClr val="accent1"/>
        </a:buClr>
        <a:buSzPct val="60000"/>
        <a:buFont typeface="Wingdings 2"/>
        <a:buChar char=""/>
        <a:defRPr sz="1800" kern="1200" kumimoji="0">
          <a:solidFill>
            <a:schemeClr val="tx2"/>
          </a:solidFill>
          <a:latin typeface="+mn-lt"/>
          <a:ea typeface="+mn-ea"/>
          <a:cs typeface="+mn-cs"/>
        </a:defRPr>
      </a:lvl5pPr>
      <a:lvl6pPr algn="l" eaLnBrk="1" hangingPunct="1" indent="-228600" latinLnBrk="0" marL="2514600" rtl="0">
        <a:spcBef>
          <a:spcPct val="20000"/>
        </a:spcBef>
        <a:buClr>
          <a:schemeClr val="accent1"/>
        </a:buClr>
        <a:buSzPct val="60000"/>
        <a:buFont typeface="Wingdings 2"/>
        <a:buChar char=""/>
        <a:defRPr sz="1800" kern="1200" kumimoji="0">
          <a:solidFill>
            <a:schemeClr val="tx2"/>
          </a:solidFill>
          <a:latin typeface="+mn-lt"/>
          <a:ea typeface="+mn-ea"/>
          <a:cs typeface="+mn-cs"/>
        </a:defRPr>
      </a:lvl6pPr>
      <a:lvl7pPr algn="l" eaLnBrk="1" hangingPunct="1" indent="-228600" latinLnBrk="0" marL="2971800" rtl="0">
        <a:spcBef>
          <a:spcPct val="20000"/>
        </a:spcBef>
        <a:buClr>
          <a:schemeClr val="accent1"/>
        </a:buClr>
        <a:buSzPct val="60000"/>
        <a:buFont typeface="Wingdings 2"/>
        <a:buChar char=""/>
        <a:defRPr sz="1600" kern="1200" kumimoji="0">
          <a:solidFill>
            <a:schemeClr val="tx2"/>
          </a:solidFill>
          <a:latin typeface="+mn-lt"/>
          <a:ea typeface="+mn-ea"/>
          <a:cs typeface="+mn-cs"/>
        </a:defRPr>
      </a:lvl7pPr>
      <a:lvl8pPr algn="l" eaLnBrk="1" hangingPunct="1" indent="-228600" latinLnBrk="0" marL="3429000" rtl="0">
        <a:spcBef>
          <a:spcPct val="20000"/>
        </a:spcBef>
        <a:buClr>
          <a:schemeClr val="accent1"/>
        </a:buClr>
        <a:buSzPct val="60000"/>
        <a:buFont typeface="Wingdings 2"/>
        <a:buChar char=""/>
        <a:defRPr baseline="0" sz="1600" kern="1200" kumimoji="0">
          <a:solidFill>
            <a:schemeClr val="tx2"/>
          </a:solidFill>
          <a:latin typeface="+mn-lt"/>
          <a:ea typeface="+mn-ea"/>
          <a:cs typeface="+mn-cs"/>
        </a:defRPr>
      </a:lvl8pPr>
      <a:lvl9pPr algn="l" eaLnBrk="1" hangingPunct="1" indent="-228600" latinLnBrk="0" marL="3886200" rtl="0">
        <a:spcBef>
          <a:spcPct val="20000"/>
        </a:spcBef>
        <a:buClr>
          <a:schemeClr val="accent1"/>
        </a:buClr>
        <a:buSzPct val="60000"/>
        <a:buFont typeface="Wingdings 2"/>
        <a:buChar char=""/>
        <a:defRPr baseline="0" sz="1400" kern="1200" kumimoji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algn="l" eaLnBrk="1" hangingPunct="1" latinLnBrk="0" marL="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1pPr>
      <a:lvl2pPr algn="l" eaLnBrk="1" hangingPunct="1" latinLnBrk="0" marL="4572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2pPr>
      <a:lvl3pPr algn="l" eaLnBrk="1" hangingPunct="1" latinLnBrk="0" marL="9144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3pPr>
      <a:lvl4pPr algn="l" eaLnBrk="1" hangingPunct="1" latinLnBrk="0" marL="13716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4pPr>
      <a:lvl5pPr algn="l" eaLnBrk="1" hangingPunct="1" latinLnBrk="0" marL="18288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5pPr>
      <a:lvl6pPr algn="l" eaLnBrk="1" hangingPunct="1" latinLnBrk="0" marL="22860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6pPr>
      <a:lvl7pPr algn="l" eaLnBrk="1" hangingPunct="1" latinLnBrk="0" marL="27432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7pPr>
      <a:lvl8pPr algn="l" eaLnBrk="1" hangingPunct="1" latinLnBrk="0" marL="32004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8pPr>
      <a:lvl9pPr algn="l" eaLnBrk="1" hangingPunct="1" latinLnBrk="0" marL="36576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7.xml"/></Relationships>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7.xml"/></Relationships>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7.xml"/></Relationships>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4.xml"/></Relationships>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7" name="标题 1"/>
          <p:cNvSpPr>
            <a:spLocks noGrp="1"/>
          </p:cNvSpPr>
          <p:nvPr>
            <p:ph type="ctrTitle" idx="4294967295"/>
          </p:nvPr>
        </p:nvSpPr>
        <p:spPr>
          <a:xfrm>
            <a:off x="2195736" y="2348880"/>
            <a:ext cx="6152728" cy="1470025"/>
          </a:xfrm>
        </p:spPr>
        <p:txBody>
          <a:bodyPr>
            <a:normAutofit/>
          </a:bodyPr>
          <a:p>
            <a:r>
              <a:rPr altLang="en-US" dirty="0" sz="6000" lang="zh-CN"/>
              <a:t>元年</a:t>
            </a:r>
            <a:r>
              <a:rPr altLang="en-US" dirty="0" sz="6000" lang="zh-CN" smtClean="0"/>
              <a:t>师</a:t>
            </a:r>
            <a:r>
              <a:rPr altLang="en-US" dirty="0" sz="6000" lang="zh-CN"/>
              <a:t>兑簋</a:t>
            </a:r>
          </a:p>
        </p:txBody>
      </p:sp>
      <p:sp>
        <p:nvSpPr>
          <p:cNvPr id="1048667" name=""/>
          <p:cNvSpPr txBox="1"/>
          <p:nvPr/>
        </p:nvSpPr>
        <p:spPr>
          <a:xfrm>
            <a:off x="2918371" y="4514346"/>
            <a:ext cx="4000000" cy="510540"/>
          </a:xfrm>
          <a:prstGeom prst="rect"/>
        </p:spPr>
        <p:txBody>
          <a:bodyPr rtlCol="0" wrap="square">
            <a:spAutoFit/>
          </a:bodyPr>
          <a:p>
            <a:r>
              <a:rPr sz="2800" lang="zh-CN">
                <a:solidFill>
                  <a:srgbClr val="000000"/>
                </a:solidFill>
              </a:rPr>
              <a:t>李茜</a:t>
            </a:r>
            <a:r>
              <a:rPr altLang="zh-CN" sz="2800" lang="en-US">
                <a:solidFill>
                  <a:srgbClr val="000000"/>
                </a:solidFill>
              </a:rPr>
              <a:t>2</a:t>
            </a:r>
            <a:r>
              <a:rPr altLang="zh-CN" sz="2800" lang="en-US">
                <a:solidFill>
                  <a:srgbClr val="000000"/>
                </a:solidFill>
              </a:rPr>
              <a:t>0</a:t>
            </a:r>
            <a:r>
              <a:rPr altLang="zh-CN" sz="2800" lang="en-US">
                <a:solidFill>
                  <a:srgbClr val="000000"/>
                </a:solidFill>
              </a:rPr>
              <a:t>1</a:t>
            </a:r>
            <a:r>
              <a:rPr altLang="zh-CN" sz="2800" lang="en-US">
                <a:solidFill>
                  <a:srgbClr val="000000"/>
                </a:solidFill>
              </a:rPr>
              <a:t>4</a:t>
            </a:r>
            <a:r>
              <a:rPr altLang="zh-CN" sz="2800" lang="en-US">
                <a:solidFill>
                  <a:srgbClr val="000000"/>
                </a:solidFill>
              </a:rPr>
              <a:t>0</a:t>
            </a:r>
            <a:r>
              <a:rPr altLang="zh-CN" sz="2800" lang="en-US">
                <a:solidFill>
                  <a:srgbClr val="000000"/>
                </a:solidFill>
              </a:rPr>
              <a:t>3</a:t>
            </a:r>
            <a:r>
              <a:rPr altLang="zh-CN" sz="2800" lang="en-US">
                <a:solidFill>
                  <a:srgbClr val="000000"/>
                </a:solidFill>
              </a:rPr>
              <a:t>3</a:t>
            </a:r>
            <a:r>
              <a:rPr altLang="zh-CN" sz="2800" lang="en-US">
                <a:solidFill>
                  <a:srgbClr val="000000"/>
                </a:solidFill>
              </a:rPr>
              <a:t>0</a:t>
            </a:r>
            <a:r>
              <a:rPr altLang="zh-CN" sz="2800" lang="en-US">
                <a:solidFill>
                  <a:srgbClr val="000000"/>
                </a:solidFill>
              </a:rPr>
              <a:t>0</a:t>
            </a:r>
            <a:r>
              <a:rPr altLang="zh-CN" sz="2800" lang="en-US">
                <a:solidFill>
                  <a:srgbClr val="000000"/>
                </a:solidFill>
              </a:rPr>
              <a:t>4</a:t>
            </a:r>
            <a:endParaRPr sz="2800" lang="zh-CN">
              <a:solidFill>
                <a:srgbClr val="000000"/>
              </a:solidFill>
            </a:endParaRPr>
          </a:p>
        </p:txBody>
      </p:sp>
    </p:spTree>
  </p:cSld>
  <p:clrMapOvr>
    <a:masterClrMapping/>
  </p:clrMapOvr>
  <p:timing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8" name="矩形 1"/>
          <p:cNvSpPr/>
          <p:nvPr/>
        </p:nvSpPr>
        <p:spPr>
          <a:xfrm>
            <a:off x="1085730" y="116632"/>
            <a:ext cx="6984776" cy="1310641"/>
          </a:xfrm>
          <a:prstGeom prst="rect"/>
        </p:spPr>
        <p:txBody>
          <a:bodyPr wrap="square">
            <a:spAutoFit/>
          </a:bodyPr>
          <a:p>
            <a:endParaRPr altLang="en-US" dirty="0" sz="2800" lang="zh-CN">
              <a:solidFill>
                <a:srgbClr val="333333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altLang="en-US" dirty="0" sz="3600" lang="zh-CN"/>
          </a:p>
        </p:txBody>
      </p:sp>
      <p:pic>
        <p:nvPicPr>
          <p:cNvPr id="2097152" name="Picture 2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2411760" y="3429000"/>
            <a:ext cx="4320480" cy="3168352"/>
          </a:xfrm>
          <a:prstGeom prst="rect"/>
          <a:noFill/>
          <a:ln>
            <a:noFill/>
          </a:ln>
          <a:effectLst/>
        </p:spPr>
      </p:pic>
      <p:sp>
        <p:nvSpPr>
          <p:cNvPr id="1048589" name="矩形 14"/>
          <p:cNvSpPr/>
          <p:nvPr/>
        </p:nvSpPr>
        <p:spPr>
          <a:xfrm>
            <a:off x="899592" y="793740"/>
            <a:ext cx="7560840" cy="2186941"/>
          </a:xfrm>
          <a:prstGeom prst="rect"/>
        </p:spPr>
        <p:txBody>
          <a:bodyPr wrap="square">
            <a:spAutoFit/>
          </a:bodyPr>
          <a:p>
            <a:r>
              <a:rPr altLang="en-US" dirty="0" sz="2800" lang="zh-CN"/>
              <a:t>元年师兑簋，西周晚期器物。通高</a:t>
            </a:r>
            <a:r>
              <a:rPr altLang="zh-CN" dirty="0" sz="2800" lang="en-US"/>
              <a:t>22.5</a:t>
            </a:r>
            <a:r>
              <a:rPr altLang="en-US" dirty="0" sz="2800" lang="zh-CN"/>
              <a:t>、口径</a:t>
            </a:r>
            <a:r>
              <a:rPr altLang="zh-CN" dirty="0" sz="2800" lang="en-US"/>
              <a:t>19</a:t>
            </a:r>
            <a:r>
              <a:rPr altLang="en-US" dirty="0" sz="2800" lang="zh-CN"/>
              <a:t>厘米，重</a:t>
            </a:r>
            <a:r>
              <a:rPr altLang="zh-CN" dirty="0" sz="2800" lang="en-US"/>
              <a:t>4.82</a:t>
            </a:r>
            <a:r>
              <a:rPr altLang="en-US" dirty="0" sz="2800" lang="zh-CN"/>
              <a:t>公斤。敛口鼓腹，一对兽首双耳，下有方垂珥，圈足下有三个向外撇的兽面扁足，隆起的盖上有圈状捉手，盖沿下折。盖上和器腹饰瓦沟纹和双行重环纹，圈足饰单行重环纹。</a:t>
            </a:r>
          </a:p>
        </p:txBody>
      </p:sp>
    </p:spTree>
  </p:cSld>
  <p:clrMapOvr>
    <a:masterClrMapping/>
  </p:clrMapOvr>
  <p:timing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3" name="Picture 2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2195736" y="548680"/>
            <a:ext cx="4752528" cy="5256584"/>
          </a:xfrm>
          <a:prstGeom prst="rect"/>
          <a:noFill/>
          <a:ln>
            <a:noFill/>
          </a:ln>
          <a:effectLst/>
        </p:spPr>
      </p:pic>
    </p:spTree>
  </p:cSld>
  <p:clrMapOvr>
    <a:masterClrMapping/>
  </p:clrMapOvr>
  <p:timing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4" name="Picture 2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1187624" y="476672"/>
            <a:ext cx="6840760" cy="6048672"/>
          </a:xfrm>
          <a:prstGeom prst="rect"/>
          <a:noFill/>
          <a:ln>
            <a:noFill/>
          </a:ln>
          <a:effectLst/>
        </p:spPr>
      </p:pic>
    </p:spTree>
  </p:cSld>
  <p:clrMapOvr>
    <a:masterClrMapping/>
  </p:clrMapOvr>
  <p:timing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6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597" name="内容占位符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p>
            <a:endParaRPr altLang="en-US" dirty="0" lang="zh-CN"/>
          </a:p>
        </p:txBody>
      </p:sp>
      <p:sp>
        <p:nvSpPr>
          <p:cNvPr id="1048598" name="内容占位符 3"/>
          <p:cNvSpPr>
            <a:spLocks noGrp="1"/>
          </p:cNvSpPr>
          <p:nvPr>
            <p:ph sz="half" idx="2"/>
          </p:nvPr>
        </p:nvSpPr>
        <p:spPr>
          <a:xfrm>
            <a:off x="4572000" y="1559428"/>
            <a:ext cx="4343400" cy="4649755"/>
          </a:xfrm>
        </p:spPr>
        <p:txBody>
          <a:bodyPr>
            <a:noAutofit/>
          </a:bodyPr>
          <a:p>
            <a:r>
              <a:rPr altLang="en-US" b="1" dirty="0" sz="2000" lang="zh-CN" smtClean="0">
                <a:solidFill>
                  <a:srgbClr val="333333"/>
                </a:solidFill>
                <a:latin typeface="arial"/>
              </a:rPr>
              <a:t>隹</a:t>
            </a:r>
            <a:r>
              <a:rPr altLang="zh-CN" b="1" dirty="0" sz="2000" lang="en-US">
                <a:solidFill>
                  <a:srgbClr val="333333"/>
                </a:solidFill>
                <a:latin typeface="arial"/>
              </a:rPr>
              <a:t>(</a:t>
            </a:r>
            <a:r>
              <a:rPr altLang="en-US" b="1" dirty="0" sz="2000" lang="zh-CN">
                <a:solidFill>
                  <a:srgbClr val="333333"/>
                </a:solidFill>
                <a:latin typeface="arial"/>
              </a:rPr>
              <a:t>唯</a:t>
            </a:r>
            <a:r>
              <a:rPr altLang="zh-CN" b="1" dirty="0" sz="2000" lang="en-US">
                <a:solidFill>
                  <a:srgbClr val="333333"/>
                </a:solidFill>
                <a:latin typeface="arial"/>
              </a:rPr>
              <a:t>)</a:t>
            </a:r>
            <a:r>
              <a:rPr altLang="en-US" b="1" dirty="0" sz="2000" lang="zh-CN">
                <a:solidFill>
                  <a:srgbClr val="333333"/>
                </a:solidFill>
                <a:latin typeface="arial"/>
              </a:rPr>
              <a:t>元年五月初吉甲寅，</a:t>
            </a:r>
          </a:p>
          <a:p>
            <a:r>
              <a:rPr altLang="en-US" b="1" dirty="0" sz="2000" lang="zh-CN">
                <a:solidFill>
                  <a:srgbClr val="333333"/>
                </a:solidFill>
                <a:latin typeface="arial"/>
              </a:rPr>
              <a:t>王才</a:t>
            </a:r>
            <a:r>
              <a:rPr altLang="zh-CN" b="1" dirty="0" sz="2000" lang="en-US">
                <a:solidFill>
                  <a:srgbClr val="333333"/>
                </a:solidFill>
                <a:latin typeface="arial"/>
              </a:rPr>
              <a:t>(</a:t>
            </a:r>
            <a:r>
              <a:rPr altLang="en-US" b="1" dirty="0" sz="2000" lang="zh-CN">
                <a:solidFill>
                  <a:srgbClr val="333333"/>
                </a:solidFill>
                <a:latin typeface="arial"/>
              </a:rPr>
              <a:t>在</a:t>
            </a:r>
            <a:r>
              <a:rPr altLang="zh-CN" b="1" dirty="0" sz="2000" lang="en-US">
                <a:solidFill>
                  <a:srgbClr val="333333"/>
                </a:solidFill>
                <a:latin typeface="arial"/>
              </a:rPr>
              <a:t>)</a:t>
            </a:r>
            <a:r>
              <a:rPr altLang="en-US" b="1" dirty="0" sz="2000" lang="zh-CN">
                <a:solidFill>
                  <a:srgbClr val="333333"/>
                </a:solidFill>
                <a:latin typeface="arial"/>
              </a:rPr>
              <a:t>周，各</a:t>
            </a:r>
            <a:r>
              <a:rPr altLang="zh-CN" b="1" dirty="0" sz="2000" lang="en-US">
                <a:solidFill>
                  <a:srgbClr val="333333"/>
                </a:solidFill>
                <a:latin typeface="arial"/>
              </a:rPr>
              <a:t>(</a:t>
            </a:r>
            <a:r>
              <a:rPr altLang="en-US" b="1" dirty="0" sz="2000" lang="zh-CN">
                <a:solidFill>
                  <a:srgbClr val="333333"/>
                </a:solidFill>
                <a:latin typeface="arial"/>
              </a:rPr>
              <a:t>格</a:t>
            </a:r>
            <a:r>
              <a:rPr altLang="zh-CN" b="1" dirty="0" sz="2000" lang="en-US">
                <a:solidFill>
                  <a:srgbClr val="333333"/>
                </a:solidFill>
                <a:latin typeface="arial"/>
              </a:rPr>
              <a:t>)</a:t>
            </a:r>
            <a:r>
              <a:rPr altLang="en-US" b="1" dirty="0" sz="2000" lang="zh-CN">
                <a:solidFill>
                  <a:srgbClr val="333333"/>
                </a:solidFill>
                <a:latin typeface="arial"/>
              </a:rPr>
              <a:t>康庙，即立</a:t>
            </a:r>
            <a:r>
              <a:rPr altLang="zh-CN" b="1" dirty="0" sz="2000" lang="en-US">
                <a:solidFill>
                  <a:srgbClr val="333333"/>
                </a:solidFill>
                <a:latin typeface="arial"/>
              </a:rPr>
              <a:t>(</a:t>
            </a:r>
            <a:r>
              <a:rPr altLang="en-US" b="1" dirty="0" sz="2000" lang="zh-CN">
                <a:solidFill>
                  <a:srgbClr val="333333"/>
                </a:solidFill>
                <a:latin typeface="arial"/>
              </a:rPr>
              <a:t>位</a:t>
            </a:r>
            <a:r>
              <a:rPr altLang="zh-CN" b="1" dirty="0" sz="2000" lang="en-US">
                <a:solidFill>
                  <a:srgbClr val="333333"/>
                </a:solidFill>
                <a:latin typeface="arial"/>
              </a:rPr>
              <a:t>)</a:t>
            </a:r>
            <a:r>
              <a:rPr altLang="en-US" b="1" dirty="0" sz="2000" lang="zh-CN">
                <a:solidFill>
                  <a:srgbClr val="333333"/>
                </a:solidFill>
                <a:latin typeface="arial"/>
              </a:rPr>
              <a:t>，</a:t>
            </a:r>
          </a:p>
          <a:p>
            <a:r>
              <a:rPr altLang="en-US" b="1" dirty="0" sz="2000" lang="zh-CN">
                <a:solidFill>
                  <a:srgbClr val="333333"/>
                </a:solidFill>
                <a:latin typeface="arial"/>
              </a:rPr>
              <a:t>同中右</a:t>
            </a:r>
            <a:r>
              <a:rPr altLang="zh-CN" b="1" dirty="0" sz="2000" lang="en-US">
                <a:solidFill>
                  <a:srgbClr val="333333"/>
                </a:solidFill>
                <a:latin typeface="arial"/>
              </a:rPr>
              <a:t>(</a:t>
            </a:r>
            <a:r>
              <a:rPr altLang="en-US" b="1" dirty="0" sz="2000" lang="zh-CN">
                <a:solidFill>
                  <a:srgbClr val="333333"/>
                </a:solidFill>
                <a:latin typeface="arial"/>
              </a:rPr>
              <a:t>仲佑</a:t>
            </a:r>
            <a:r>
              <a:rPr altLang="zh-CN" b="1" dirty="0" sz="2000" lang="en-US">
                <a:solidFill>
                  <a:srgbClr val="333333"/>
                </a:solidFill>
                <a:latin typeface="arial"/>
              </a:rPr>
              <a:t>)</a:t>
            </a:r>
            <a:r>
              <a:rPr altLang="en-US" b="1" dirty="0" sz="2000" lang="zh-CN">
                <a:solidFill>
                  <a:srgbClr val="333333"/>
                </a:solidFill>
                <a:latin typeface="arial"/>
              </a:rPr>
              <a:t>师兑入门立□</a:t>
            </a:r>
            <a:r>
              <a:rPr altLang="zh-CN" b="1" dirty="0" sz="2000" lang="en-US">
                <a:solidFill>
                  <a:srgbClr val="333333"/>
                </a:solidFill>
                <a:latin typeface="arial"/>
              </a:rPr>
              <a:t>(</a:t>
            </a:r>
            <a:r>
              <a:rPr altLang="en-US" b="1" dirty="0" sz="2000" lang="zh-CN">
                <a:solidFill>
                  <a:srgbClr val="333333"/>
                </a:solidFill>
                <a:latin typeface="arial"/>
              </a:rPr>
              <a:t>中</a:t>
            </a:r>
            <a:r>
              <a:rPr altLang="zh-CN" b="1" dirty="0" sz="2000" lang="en-US">
                <a:solidFill>
                  <a:srgbClr val="333333"/>
                </a:solidFill>
                <a:latin typeface="arial"/>
              </a:rPr>
              <a:t>)</a:t>
            </a:r>
            <a:r>
              <a:rPr altLang="en-US" b="1" dirty="0" sz="2000" lang="zh-CN">
                <a:solidFill>
                  <a:srgbClr val="333333"/>
                </a:solidFill>
                <a:latin typeface="arial"/>
              </a:rPr>
              <a:t>廷，</a:t>
            </a:r>
          </a:p>
          <a:p>
            <a:r>
              <a:rPr altLang="en-US" b="1" dirty="0" sz="2000" lang="zh-CN">
                <a:solidFill>
                  <a:srgbClr val="333333"/>
                </a:solidFill>
                <a:latin typeface="arial"/>
              </a:rPr>
              <a:t>王乎</a:t>
            </a:r>
            <a:r>
              <a:rPr altLang="zh-CN" b="1" dirty="0" sz="2000" lang="en-US">
                <a:solidFill>
                  <a:srgbClr val="333333"/>
                </a:solidFill>
                <a:latin typeface="arial"/>
              </a:rPr>
              <a:t>(</a:t>
            </a:r>
            <a:r>
              <a:rPr altLang="en-US" b="1" dirty="0" sz="2000" lang="zh-CN">
                <a:solidFill>
                  <a:srgbClr val="333333"/>
                </a:solidFill>
                <a:latin typeface="arial"/>
              </a:rPr>
              <a:t>呼</a:t>
            </a:r>
            <a:r>
              <a:rPr altLang="zh-CN" b="1" dirty="0" sz="2000" lang="en-US">
                <a:solidFill>
                  <a:srgbClr val="333333"/>
                </a:solidFill>
                <a:latin typeface="arial"/>
              </a:rPr>
              <a:t>)</a:t>
            </a:r>
            <a:r>
              <a:rPr altLang="en-US" b="1" dirty="0" sz="2000" lang="zh-CN">
                <a:solidFill>
                  <a:srgbClr val="333333"/>
                </a:solidFill>
                <a:latin typeface="arial"/>
              </a:rPr>
              <a:t>内史尹册令</a:t>
            </a:r>
            <a:r>
              <a:rPr altLang="zh-CN" b="1" dirty="0" sz="2000" lang="en-US">
                <a:solidFill>
                  <a:srgbClr val="333333"/>
                </a:solidFill>
                <a:latin typeface="arial"/>
              </a:rPr>
              <a:t>(</a:t>
            </a:r>
            <a:r>
              <a:rPr altLang="en-US" b="1" dirty="0" sz="2000" lang="zh-CN">
                <a:solidFill>
                  <a:srgbClr val="333333"/>
                </a:solidFill>
                <a:latin typeface="arial"/>
              </a:rPr>
              <a:t>命</a:t>
            </a:r>
            <a:r>
              <a:rPr altLang="zh-CN" b="1" dirty="0" sz="2000" lang="en-US">
                <a:solidFill>
                  <a:srgbClr val="333333"/>
                </a:solidFill>
                <a:latin typeface="arial"/>
              </a:rPr>
              <a:t>)</a:t>
            </a:r>
            <a:r>
              <a:rPr altLang="en-US" b="1" dirty="0" sz="2000" lang="zh-CN">
                <a:solidFill>
                  <a:srgbClr val="333333"/>
                </a:solidFill>
                <a:latin typeface="arial"/>
              </a:rPr>
              <a:t>师兑</a:t>
            </a:r>
            <a:r>
              <a:rPr altLang="zh-CN" b="1" dirty="0" sz="2000" lang="en-US">
                <a:solidFill>
                  <a:srgbClr val="333333"/>
                </a:solidFill>
                <a:latin typeface="arial"/>
              </a:rPr>
              <a:t>:</a:t>
            </a:r>
          </a:p>
          <a:p>
            <a:r>
              <a:rPr altLang="en-US" b="1" dirty="0" sz="2000" lang="zh-CN">
                <a:solidFill>
                  <a:srgbClr val="333333"/>
                </a:solidFill>
                <a:latin typeface="arial"/>
              </a:rPr>
              <a:t>疋</a:t>
            </a:r>
            <a:r>
              <a:rPr altLang="zh-CN" b="1" dirty="0" sz="2000" lang="en-US">
                <a:solidFill>
                  <a:srgbClr val="333333"/>
                </a:solidFill>
                <a:latin typeface="arial"/>
              </a:rPr>
              <a:t>(</a:t>
            </a:r>
            <a:r>
              <a:rPr altLang="en-US" b="1" dirty="0" sz="2000" lang="zh-CN">
                <a:solidFill>
                  <a:srgbClr val="333333"/>
                </a:solidFill>
                <a:latin typeface="arial"/>
              </a:rPr>
              <a:t>胥</a:t>
            </a:r>
            <a:r>
              <a:rPr altLang="zh-CN" b="1" dirty="0" sz="2000" lang="en-US">
                <a:solidFill>
                  <a:srgbClr val="333333"/>
                </a:solidFill>
                <a:latin typeface="arial"/>
              </a:rPr>
              <a:t>)</a:t>
            </a:r>
            <a:r>
              <a:rPr altLang="en-US" b="1" dirty="0" sz="2000" lang="zh-CN">
                <a:solidFill>
                  <a:srgbClr val="333333"/>
                </a:solidFill>
                <a:latin typeface="arial"/>
              </a:rPr>
              <a:t>师龢父□</a:t>
            </a:r>
            <a:r>
              <a:rPr altLang="zh-CN" b="1" dirty="0" sz="2000" lang="en-US">
                <a:solidFill>
                  <a:srgbClr val="333333"/>
                </a:solidFill>
                <a:latin typeface="arial"/>
              </a:rPr>
              <a:t>?(</a:t>
            </a:r>
            <a:r>
              <a:rPr altLang="en-US" b="1" dirty="0" sz="2000" lang="zh-CN">
                <a:solidFill>
                  <a:srgbClr val="333333"/>
                </a:solidFill>
                <a:latin typeface="arial"/>
              </a:rPr>
              <a:t>司左</a:t>
            </a:r>
            <a:r>
              <a:rPr altLang="zh-CN" b="1" dirty="0" sz="2000" lang="en-US">
                <a:solidFill>
                  <a:srgbClr val="333333"/>
                </a:solidFill>
                <a:latin typeface="arial"/>
              </a:rPr>
              <a:t>)</a:t>
            </a:r>
            <a:r>
              <a:rPr altLang="en-US" b="1" dirty="0" sz="2000" lang="zh-CN">
                <a:solidFill>
                  <a:srgbClr val="333333"/>
                </a:solidFill>
                <a:latin typeface="arial"/>
              </a:rPr>
              <a:t>右走马、</a:t>
            </a:r>
          </a:p>
          <a:p>
            <a:r>
              <a:rPr altLang="en-US" b="1" dirty="0" sz="2000" lang="zh-CN">
                <a:solidFill>
                  <a:srgbClr val="333333"/>
                </a:solidFill>
                <a:latin typeface="arial"/>
              </a:rPr>
              <a:t>五邑走马，易女</a:t>
            </a:r>
            <a:r>
              <a:rPr altLang="zh-CN" b="1" dirty="0" sz="2000" lang="en-US">
                <a:solidFill>
                  <a:srgbClr val="333333"/>
                </a:solidFill>
                <a:latin typeface="arial"/>
              </a:rPr>
              <a:t>(</a:t>
            </a:r>
            <a:r>
              <a:rPr altLang="en-US" b="1" dirty="0" sz="2000" lang="zh-CN">
                <a:solidFill>
                  <a:srgbClr val="333333"/>
                </a:solidFill>
                <a:latin typeface="arial"/>
              </a:rPr>
              <a:t>锡汝</a:t>
            </a:r>
            <a:r>
              <a:rPr altLang="zh-CN" b="1" dirty="0" sz="2000" lang="en-US">
                <a:solidFill>
                  <a:srgbClr val="333333"/>
                </a:solidFill>
                <a:latin typeface="arial"/>
              </a:rPr>
              <a:t>)</a:t>
            </a:r>
            <a:r>
              <a:rPr altLang="en-US" b="1" dirty="0" sz="2000" lang="zh-CN">
                <a:solidFill>
                  <a:srgbClr val="333333"/>
                </a:solidFill>
                <a:latin typeface="arial"/>
              </a:rPr>
              <a:t>乃且</a:t>
            </a:r>
            <a:r>
              <a:rPr altLang="zh-CN" b="1" dirty="0" sz="2000" lang="en-US">
                <a:solidFill>
                  <a:srgbClr val="333333"/>
                </a:solidFill>
                <a:latin typeface="arial"/>
              </a:rPr>
              <a:t>(</a:t>
            </a:r>
            <a:r>
              <a:rPr altLang="en-US" b="1" dirty="0" sz="2000" lang="zh-CN">
                <a:solidFill>
                  <a:srgbClr val="333333"/>
                </a:solidFill>
                <a:latin typeface="arial"/>
              </a:rPr>
              <a:t>祖</a:t>
            </a:r>
            <a:r>
              <a:rPr altLang="zh-CN" b="1" dirty="0" sz="2000" lang="en-US">
                <a:solidFill>
                  <a:srgbClr val="333333"/>
                </a:solidFill>
                <a:latin typeface="arial"/>
              </a:rPr>
              <a:t>)</a:t>
            </a:r>
            <a:r>
              <a:rPr altLang="en-US" b="1" dirty="0" sz="2000" lang="zh-CN">
                <a:solidFill>
                  <a:srgbClr val="333333"/>
                </a:solidFill>
                <a:latin typeface="arial"/>
              </a:rPr>
              <a:t>巾、五黄</a:t>
            </a:r>
            <a:r>
              <a:rPr altLang="zh-CN" b="1" dirty="0" sz="2000" lang="en-US">
                <a:solidFill>
                  <a:srgbClr val="333333"/>
                </a:solidFill>
                <a:latin typeface="arial"/>
              </a:rPr>
              <a:t>(</a:t>
            </a:r>
            <a:r>
              <a:rPr altLang="en-US" b="1" dirty="0" sz="2000" lang="zh-CN">
                <a:solidFill>
                  <a:srgbClr val="333333"/>
                </a:solidFill>
                <a:latin typeface="arial"/>
              </a:rPr>
              <a:t>衡</a:t>
            </a:r>
            <a:r>
              <a:rPr altLang="zh-CN" b="1" dirty="0" sz="2000" lang="en-US">
                <a:solidFill>
                  <a:srgbClr val="333333"/>
                </a:solidFill>
                <a:latin typeface="arial"/>
              </a:rPr>
              <a:t>)</a:t>
            </a:r>
            <a:r>
              <a:rPr altLang="en-US" b="1" dirty="0" sz="2000" lang="zh-CN" smtClean="0">
                <a:solidFill>
                  <a:srgbClr val="333333"/>
                </a:solidFill>
                <a:latin typeface="arial"/>
              </a:rPr>
              <a:t>、赤</a:t>
            </a:r>
            <a:r>
              <a:rPr altLang="en-US" b="1" dirty="0" sz="2000" lang="zh-CN">
                <a:solidFill>
                  <a:srgbClr val="333333"/>
                </a:solidFill>
                <a:latin typeface="arial"/>
              </a:rPr>
              <a:t>舄，兑□□</a:t>
            </a:r>
            <a:r>
              <a:rPr altLang="zh-CN" b="1" dirty="0" sz="2000" lang="en-US">
                <a:solidFill>
                  <a:srgbClr val="333333"/>
                </a:solidFill>
                <a:latin typeface="arial"/>
              </a:rPr>
              <a:t>(</a:t>
            </a:r>
            <a:r>
              <a:rPr altLang="en-US" b="1" dirty="0" sz="2000" lang="zh-CN">
                <a:solidFill>
                  <a:srgbClr val="333333"/>
                </a:solidFill>
                <a:latin typeface="arial"/>
              </a:rPr>
              <a:t>拜稽</a:t>
            </a:r>
            <a:r>
              <a:rPr altLang="zh-CN" b="1" dirty="0" sz="2000" lang="en-US">
                <a:solidFill>
                  <a:srgbClr val="333333"/>
                </a:solidFill>
                <a:latin typeface="arial"/>
              </a:rPr>
              <a:t>)</a:t>
            </a:r>
            <a:r>
              <a:rPr altLang="en-US" b="1" dirty="0" sz="2000" lang="zh-CN">
                <a:solidFill>
                  <a:srgbClr val="333333"/>
                </a:solidFill>
                <a:latin typeface="arial"/>
              </a:rPr>
              <a:t>首，□</a:t>
            </a:r>
            <a:r>
              <a:rPr altLang="zh-CN" b="1" dirty="0" sz="2000" lang="en-US">
                <a:solidFill>
                  <a:srgbClr val="333333"/>
                </a:solidFill>
                <a:latin typeface="arial"/>
              </a:rPr>
              <a:t>(</a:t>
            </a:r>
            <a:r>
              <a:rPr altLang="en-US" b="1" dirty="0" sz="2000" lang="zh-CN">
                <a:solidFill>
                  <a:srgbClr val="333333"/>
                </a:solidFill>
                <a:latin typeface="arial"/>
              </a:rPr>
              <a:t>敢</a:t>
            </a:r>
            <a:r>
              <a:rPr altLang="zh-CN" b="1" dirty="0" sz="2000" lang="en-US">
                <a:solidFill>
                  <a:srgbClr val="333333"/>
                </a:solidFill>
                <a:latin typeface="arial"/>
              </a:rPr>
              <a:t>)</a:t>
            </a:r>
            <a:r>
              <a:rPr altLang="en-US" b="1" dirty="0" sz="2000" lang="zh-CN">
                <a:solidFill>
                  <a:srgbClr val="333333"/>
                </a:solidFill>
                <a:latin typeface="arial"/>
              </a:rPr>
              <a:t>对□</a:t>
            </a:r>
            <a:r>
              <a:rPr altLang="zh-CN" b="1" dirty="0" sz="2000" lang="en-US">
                <a:solidFill>
                  <a:srgbClr val="333333"/>
                </a:solidFill>
                <a:latin typeface="arial"/>
              </a:rPr>
              <a:t>(</a:t>
            </a:r>
            <a:r>
              <a:rPr altLang="en-US" b="1" dirty="0" sz="2000" lang="zh-CN">
                <a:solidFill>
                  <a:srgbClr val="333333"/>
                </a:solidFill>
                <a:latin typeface="arial"/>
              </a:rPr>
              <a:t>扬</a:t>
            </a:r>
            <a:r>
              <a:rPr altLang="zh-CN" b="1" dirty="0" sz="2000" lang="en-US">
                <a:solidFill>
                  <a:srgbClr val="333333"/>
                </a:solidFill>
                <a:latin typeface="arial"/>
              </a:rPr>
              <a:t>)</a:t>
            </a:r>
            <a:r>
              <a:rPr altLang="en-US" b="1" dirty="0" sz="2000" lang="zh-CN">
                <a:solidFill>
                  <a:srgbClr val="333333"/>
                </a:solidFill>
                <a:latin typeface="arial"/>
              </a:rPr>
              <a:t>天子不</a:t>
            </a:r>
            <a:r>
              <a:rPr altLang="zh-CN" b="1" dirty="0" sz="2000" lang="en-US">
                <a:solidFill>
                  <a:srgbClr val="333333"/>
                </a:solidFill>
                <a:latin typeface="arial"/>
              </a:rPr>
              <a:t>(</a:t>
            </a:r>
            <a:r>
              <a:rPr altLang="en-US" b="1" dirty="0" sz="2000" lang="zh-CN">
                <a:solidFill>
                  <a:srgbClr val="333333"/>
                </a:solidFill>
                <a:latin typeface="arial"/>
              </a:rPr>
              <a:t>丕</a:t>
            </a:r>
            <a:r>
              <a:rPr altLang="zh-CN" b="1" dirty="0" sz="2000" lang="en-US">
                <a:solidFill>
                  <a:srgbClr val="333333"/>
                </a:solidFill>
                <a:latin typeface="arial"/>
              </a:rPr>
              <a:t>)</a:t>
            </a:r>
            <a:r>
              <a:rPr altLang="en-US" b="1" dirty="0" sz="2000" lang="zh-CN">
                <a:solidFill>
                  <a:srgbClr val="333333"/>
                </a:solidFill>
                <a:latin typeface="arial"/>
              </a:rPr>
              <a:t>显鲁休，</a:t>
            </a:r>
          </a:p>
          <a:p>
            <a:r>
              <a:rPr altLang="en-US" b="1" dirty="0" sz="2000" lang="zh-CN">
                <a:solidFill>
                  <a:srgbClr val="333333"/>
                </a:solidFill>
                <a:latin typeface="arial"/>
              </a:rPr>
              <a:t>用乍</a:t>
            </a:r>
            <a:r>
              <a:rPr altLang="zh-CN" b="1" dirty="0" sz="2000" lang="en-US">
                <a:solidFill>
                  <a:srgbClr val="333333"/>
                </a:solidFill>
                <a:latin typeface="arial"/>
              </a:rPr>
              <a:t>(</a:t>
            </a:r>
            <a:r>
              <a:rPr altLang="en-US" b="1" dirty="0" sz="2000" lang="zh-CN">
                <a:solidFill>
                  <a:srgbClr val="333333"/>
                </a:solidFill>
                <a:latin typeface="arial"/>
              </a:rPr>
              <a:t>作</a:t>
            </a:r>
            <a:r>
              <a:rPr altLang="zh-CN" b="1" dirty="0" sz="2000" lang="en-US">
                <a:solidFill>
                  <a:srgbClr val="333333"/>
                </a:solidFill>
                <a:latin typeface="arial"/>
              </a:rPr>
              <a:t>)</a:t>
            </a:r>
            <a:r>
              <a:rPr altLang="en-US" b="1" dirty="0" sz="2000" lang="zh-CN">
                <a:solidFill>
                  <a:srgbClr val="333333"/>
                </a:solidFill>
                <a:latin typeface="arial"/>
              </a:rPr>
              <a:t>皇且□</a:t>
            </a:r>
            <a:r>
              <a:rPr altLang="zh-CN" b="1" dirty="0" sz="2000" lang="en-US">
                <a:solidFill>
                  <a:srgbClr val="333333"/>
                </a:solidFill>
                <a:latin typeface="arial"/>
              </a:rPr>
              <a:t>(</a:t>
            </a:r>
            <a:r>
              <a:rPr altLang="en-US" b="1" dirty="0" sz="2000" lang="zh-CN">
                <a:solidFill>
                  <a:srgbClr val="333333"/>
                </a:solidFill>
                <a:latin typeface="arial"/>
              </a:rPr>
              <a:t>祖城</a:t>
            </a:r>
            <a:r>
              <a:rPr altLang="zh-CN" b="1" dirty="0" sz="2000" lang="en-US">
                <a:solidFill>
                  <a:srgbClr val="333333"/>
                </a:solidFill>
                <a:latin typeface="arial"/>
              </a:rPr>
              <a:t>)</a:t>
            </a:r>
            <a:r>
              <a:rPr altLang="en-US" b="1" dirty="0" sz="2000" lang="zh-CN">
                <a:solidFill>
                  <a:srgbClr val="333333"/>
                </a:solidFill>
                <a:latin typeface="arial"/>
              </a:rPr>
              <a:t>公□□</a:t>
            </a:r>
            <a:r>
              <a:rPr altLang="zh-CN" b="1" dirty="0" sz="2000" lang="en-US">
                <a:solidFill>
                  <a:srgbClr val="333333"/>
                </a:solidFill>
                <a:latin typeface="arial"/>
              </a:rPr>
              <a:t>(□</a:t>
            </a:r>
            <a:r>
              <a:rPr altLang="en-US" b="1" dirty="0" sz="2000" lang="zh-CN">
                <a:solidFill>
                  <a:srgbClr val="333333"/>
                </a:solidFill>
                <a:latin typeface="arial"/>
              </a:rPr>
              <a:t>簋</a:t>
            </a:r>
            <a:r>
              <a:rPr altLang="zh-CN" b="1" dirty="0" sz="2000" lang="en-US">
                <a:solidFill>
                  <a:srgbClr val="333333"/>
                </a:solidFill>
                <a:latin typeface="arial"/>
              </a:rPr>
              <a:t>)</a:t>
            </a:r>
            <a:r>
              <a:rPr altLang="en-US" b="1" dirty="0" sz="2000" lang="zh-CN">
                <a:solidFill>
                  <a:srgbClr val="333333"/>
                </a:solidFill>
                <a:latin typeface="arial"/>
              </a:rPr>
              <a:t>。</a:t>
            </a:r>
          </a:p>
          <a:p>
            <a:r>
              <a:rPr altLang="en-US" b="1" dirty="0" sz="2000" lang="zh-CN">
                <a:solidFill>
                  <a:srgbClr val="333333"/>
                </a:solidFill>
                <a:latin typeface="arial"/>
              </a:rPr>
              <a:t>师兑□</a:t>
            </a:r>
            <a:r>
              <a:rPr altLang="zh-CN" b="1" dirty="0" sz="2000" lang="en-US">
                <a:solidFill>
                  <a:srgbClr val="333333"/>
                </a:solidFill>
                <a:latin typeface="arial"/>
              </a:rPr>
              <a:t>(</a:t>
            </a:r>
            <a:r>
              <a:rPr altLang="en-US" b="1" dirty="0" sz="2000" lang="zh-CN">
                <a:solidFill>
                  <a:srgbClr val="333333"/>
                </a:solidFill>
                <a:latin typeface="arial"/>
              </a:rPr>
              <a:t>其</a:t>
            </a:r>
            <a:r>
              <a:rPr altLang="zh-CN" b="1" dirty="0" sz="2000" lang="en-US">
                <a:solidFill>
                  <a:srgbClr val="333333"/>
                </a:solidFill>
                <a:latin typeface="arial"/>
              </a:rPr>
              <a:t>)</a:t>
            </a:r>
            <a:r>
              <a:rPr altLang="en-US" b="1" dirty="0" sz="2000" lang="zh-CN">
                <a:solidFill>
                  <a:srgbClr val="333333"/>
                </a:solidFill>
                <a:latin typeface="arial"/>
              </a:rPr>
              <a:t>万年子子孙孙永宝用。</a:t>
            </a:r>
          </a:p>
          <a:p>
            <a:endParaRPr altLang="en-US" dirty="0" sz="2400" lang="zh-CN"/>
          </a:p>
        </p:txBody>
      </p:sp>
      <p:pic>
        <p:nvPicPr>
          <p:cNvPr id="2097155" name="Picture 2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370023" y="1559429"/>
            <a:ext cx="4032448" cy="4752528"/>
          </a:xfrm>
          <a:prstGeom prst="rect"/>
          <a:noFill/>
          <a:ln>
            <a:noFill/>
          </a:ln>
          <a:effectLst/>
        </p:spPr>
      </p:pic>
    </p:spTree>
  </p:cSld>
  <p:clrMapOvr>
    <a:masterClrMapping/>
  </p:clrMapOvr>
  <p:timing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9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00" name="内容占位符 2"/>
          <p:cNvSpPr>
            <a:spLocks noGrp="1"/>
          </p:cNvSpPr>
          <p:nvPr>
            <p:ph sz="half" idx="1"/>
          </p:nvPr>
        </p:nvSpPr>
        <p:spPr>
          <a:xfrm>
            <a:off x="304800" y="1484784"/>
            <a:ext cx="4191000" cy="4839816"/>
          </a:xfrm>
        </p:spPr>
        <p:txBody>
          <a:bodyPr>
            <a:normAutofit fontScale="91667" lnSpcReduction="10000"/>
          </a:bodyPr>
          <a:p>
            <a:pPr>
              <a:lnSpc>
                <a:spcPct val="150000"/>
              </a:lnSpc>
            </a:pPr>
            <a:r>
              <a:rPr altLang="en-US" b="1" dirty="0" sz="2400" lang="zh-CN">
                <a:solidFill>
                  <a:srgbClr val="333333"/>
                </a:solidFill>
                <a:latin typeface="arial"/>
              </a:rPr>
              <a:t>铭文：隹（唯）元年五月初吉甲寅，王才（在）周，各（格）康庙，即立（位），同中右（仲佑）师兑</a:t>
            </a:r>
            <a:r>
              <a:rPr altLang="en-US" b="1" dirty="0" sz="2400" lang="zh-CN" smtClean="0">
                <a:solidFill>
                  <a:srgbClr val="333333"/>
                </a:solidFill>
                <a:latin typeface="arial"/>
              </a:rPr>
              <a:t>入门立 </a:t>
            </a:r>
            <a:r>
              <a:rPr altLang="zh-CN" b="1" dirty="0" sz="2400" lang="en-US">
                <a:solidFill>
                  <a:srgbClr val="333333"/>
                </a:solidFill>
                <a:latin typeface="arial"/>
              </a:rPr>
              <a:t>? </a:t>
            </a:r>
            <a:r>
              <a:rPr altLang="en-US" b="1" dirty="0" sz="2400" lang="zh-CN">
                <a:solidFill>
                  <a:srgbClr val="333333"/>
                </a:solidFill>
                <a:latin typeface="arial"/>
              </a:rPr>
              <a:t>（中）廷，王乎（呼）内史尹册令（命）师兑：疋（胥）师龢父（司左）右走马、五邑走马，易女（锡汝）乃且（祖）巾、五黄（衡）、赤舄，兑（拜稽）</a:t>
            </a:r>
            <a:r>
              <a:rPr altLang="en-US" b="1" dirty="0" sz="2400" lang="zh-CN" smtClean="0">
                <a:solidFill>
                  <a:srgbClr val="333333"/>
                </a:solidFill>
                <a:latin typeface="arial"/>
              </a:rPr>
              <a:t>首。</a:t>
            </a:r>
            <a:endParaRPr altLang="en-US" b="1" dirty="0" sz="2400" lang="zh-CN"/>
          </a:p>
        </p:txBody>
      </p:sp>
      <p:sp>
        <p:nvSpPr>
          <p:cNvPr id="1048601" name="内容占位符 3"/>
          <p:cNvSpPr>
            <a:spLocks noGrp="1"/>
          </p:cNvSpPr>
          <p:nvPr>
            <p:ph sz="half" idx="2"/>
          </p:nvPr>
        </p:nvSpPr>
        <p:spPr>
          <a:xfrm>
            <a:off x="4644008" y="1196752"/>
            <a:ext cx="4343400" cy="5012432"/>
          </a:xfrm>
        </p:spPr>
        <p:txBody>
          <a:bodyPr>
            <a:noAutofit/>
          </a:bodyPr>
          <a:p>
            <a:pPr>
              <a:lnSpc>
                <a:spcPct val="150000"/>
              </a:lnSpc>
            </a:pPr>
            <a:r>
              <a:rPr altLang="en-US" b="1" dirty="0" sz="2400" lang="zh-CN"/>
              <a:t>铭文大意：在元年五月初吉甲寅日，周王到了成周康庙，大家都就位了，“同仲”（人名）带着师兑入中廷，周王呼内史册命师兑辅助师龢父，掌管左右走马和五邑走马的官职，并赏赐师兑之祖任官时的服饰五黄、赤舄。师兑行了谢礼</a:t>
            </a:r>
            <a:r>
              <a:rPr altLang="en-US" b="1" dirty="0" sz="2400" lang="zh-CN" smtClean="0"/>
              <a:t>。</a:t>
            </a:r>
            <a:endParaRPr altLang="en-US" b="1" dirty="0" sz="2400" lang="zh-CN"/>
          </a:p>
        </p:txBody>
      </p:sp>
    </p:spTree>
  </p:cSld>
  <p:clrMapOvr>
    <a:masterClrMapping/>
  </p:clrMapOvr>
  <p:timing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03" name="内容占位符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p>
            <a:pPr>
              <a:lnSpc>
                <a:spcPct val="150000"/>
              </a:lnSpc>
            </a:pPr>
            <a:r>
              <a:rPr altLang="en-US" b="1" dirty="0" sz="2400" lang="zh-CN" smtClean="0">
                <a:solidFill>
                  <a:srgbClr val="333333"/>
                </a:solidFill>
                <a:latin typeface="arial"/>
              </a:rPr>
              <a:t>（</a:t>
            </a:r>
            <a:r>
              <a:rPr altLang="en-US" b="1" dirty="0" sz="2400" lang="zh-CN">
                <a:solidFill>
                  <a:srgbClr val="333333"/>
                </a:solidFill>
                <a:latin typeface="arial"/>
              </a:rPr>
              <a:t>敢）对（扬）天子不（丕）显鲁休，用乍（作）皇且（祖城）公（簋）。师兑（其）万年子子孙孙永宝用。</a:t>
            </a:r>
            <a:endParaRPr altLang="en-US" dirty="0" sz="2400" lang="zh-CN"/>
          </a:p>
        </p:txBody>
      </p:sp>
      <p:sp>
        <p:nvSpPr>
          <p:cNvPr id="1048604" name="内容占位符 3"/>
          <p:cNvSpPr>
            <a:spLocks noGrp="1"/>
          </p:cNvSpPr>
          <p:nvPr>
            <p:ph sz="half" idx="2"/>
          </p:nvPr>
        </p:nvSpPr>
        <p:spPr/>
        <p:txBody>
          <a:bodyPr/>
          <a:p>
            <a:pPr lvl="0">
              <a:lnSpc>
                <a:spcPct val="150000"/>
              </a:lnSpc>
              <a:buClr>
                <a:srgbClr val="F0A22E"/>
              </a:buClr>
            </a:pPr>
            <a:r>
              <a:rPr altLang="en-US" b="1" dirty="0" sz="2400" lang="zh-CN">
                <a:solidFill>
                  <a:srgbClr val="4E3B30"/>
                </a:solidFill>
              </a:rPr>
              <a:t>冒昧标扬天子的伟大和善美，而作这个簋，由师兑的子孙永远宝藏。</a:t>
            </a:r>
          </a:p>
          <a:p>
            <a:endParaRPr altLang="en-US" dirty="0" lang="zh-CN"/>
          </a:p>
        </p:txBody>
      </p:sp>
    </p:spTree>
  </p:cSld>
  <p:clrMapOvr>
    <a:masterClrMapping/>
  </p:clrMapOvr>
  <p:timing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5" name="矩形 1"/>
          <p:cNvSpPr/>
          <p:nvPr/>
        </p:nvSpPr>
        <p:spPr>
          <a:xfrm>
            <a:off x="395536" y="1305342"/>
            <a:ext cx="8496944" cy="4892041"/>
          </a:xfrm>
          <a:prstGeom prst="rect"/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altLang="en-US" b="1" dirty="0" sz="2400" lang="zh-CN"/>
              <a:t>宗庙康</a:t>
            </a:r>
            <a:r>
              <a:rPr altLang="en-US" b="1" dirty="0" sz="2400" lang="zh-CN" smtClean="0"/>
              <a:t>宫</a:t>
            </a:r>
            <a:endParaRPr altLang="en-US" b="1" dirty="0" sz="2400" lang="zh-CN"/>
          </a:p>
          <a:p>
            <a:pPr>
              <a:lnSpc>
                <a:spcPct val="150000"/>
              </a:lnSpc>
            </a:pPr>
            <a:r>
              <a:rPr altLang="en-US" b="1" dirty="0" sz="2400" lang="zh-CN"/>
              <a:t>元年师兑簋与三年师兑簋，均出现周王在康宫（庙）祭祀的信息。康宫在成周 ，明见于作册令方彝 （令彝铭文）。康宫所在可能自昭王始修后，已逐渐发展为一个极大的宗庙宫殿群区</a:t>
            </a:r>
            <a:r>
              <a:rPr altLang="en-US" b="1" dirty="0" sz="2400" lang="zh-CN" smtClean="0"/>
              <a:t>， </a:t>
            </a:r>
            <a:r>
              <a:rPr altLang="en-US" dirty="0" sz="2400" lang="zh-CN"/>
              <a:t>康宫内需要众多的奴仆与工匠为王室服务，亦足见其规模之大 。</a:t>
            </a:r>
            <a:r>
              <a:rPr altLang="en-US" b="1" dirty="0" sz="2400" lang="zh-CN"/>
              <a:t>故 “康” 在成周已近于一个区域名，康以后诸王宗庙因为都建立在此区域内，所以皆在其宫名前加 “ 康” 或 “康宫” ，是标明其所在地，而并不是因为格外尊崇康王。如是，则这种称呼可作为在成周的王室宗庙之特定名称 。</a:t>
            </a:r>
          </a:p>
        </p:txBody>
      </p:sp>
    </p:spTree>
  </p:cSld>
  <p:clrMapOvr>
    <a:masterClrMapping/>
  </p:clrMapOvr>
  <p:timing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2" name="标题 1"/>
          <p:cNvSpPr>
            <a:spLocks noGrp="1"/>
          </p:cNvSpPr>
          <p:nvPr>
            <p:ph type="ctrTitle"/>
          </p:nvPr>
        </p:nvSpPr>
        <p:spPr>
          <a:xfrm>
            <a:off x="381000" y="4941168"/>
            <a:ext cx="8458200" cy="1134618"/>
          </a:xfrm>
        </p:spPr>
        <p:txBody>
          <a:bodyPr/>
          <a:p>
            <a:endParaRPr altLang="en-US" dirty="0" lang="zh-CN"/>
          </a:p>
        </p:txBody>
      </p:sp>
      <p:sp>
        <p:nvSpPr>
          <p:cNvPr id="1048613" name="副标题 2"/>
          <p:cNvSpPr>
            <a:spLocks noGrp="1"/>
          </p:cNvSpPr>
          <p:nvPr>
            <p:ph type="subTitle" idx="1"/>
          </p:nvPr>
        </p:nvSpPr>
        <p:spPr>
          <a:xfrm>
            <a:off x="323528" y="3212976"/>
            <a:ext cx="8458200" cy="914400"/>
          </a:xfrm>
        </p:spPr>
        <p:txBody>
          <a:bodyPr>
            <a:noAutofit/>
          </a:bodyPr>
          <a:p>
            <a:pPr algn="ctr"/>
            <a:r>
              <a:rPr altLang="en-US" dirty="0" sz="9600" lang="zh-CN" smtClean="0"/>
              <a:t>谢谢</a:t>
            </a:r>
            <a:endParaRPr altLang="en-US" dirty="0" sz="9600" lang="zh-CN"/>
          </a:p>
        </p:txBody>
      </p:sp>
    </p:spTree>
  </p:cSld>
  <p:clrMapOvr>
    <a:masterClrMapping/>
  </p:clrMapOvr>
  <p:timing/>
</p:sld>
</file>

<file path=ppt/theme/_rels/theme1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跋涉">
  <a:themeElements>
    <a:clrScheme name="跋涉">
      <a:dk1>
        <a:sysClr lastClr="000000" val="windowText"/>
      </a:dk1>
      <a:lt1>
        <a:sysClr lastClr="FFFFFF" val="window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跋涉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跋涉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r="5400000" dist="508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r="5400000" dist="508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dir="tl" rig="threePt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r="5400000" dist="508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dir="t" rig="balanced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algn="t" flip="none" sx="95000" sy="95000" tx="0" ty="0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</a:theme>
</file>

<file path=ppt/theme/theme2.xml><?xml version="1.0" encoding="utf-8"?>
<a:theme xmlns:a="http://schemas.openxmlformats.org/drawingml/2006/main" name="Office 主题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docProps/app.xml><?xml version="1.0" encoding="utf-8"?>
<Properties xmlns="http://schemas.openxmlformats.org/officeDocument/2006/extended-properties">
  <Application>Microsoft Office PowerPoint</Application>
  <ScaleCrop>0</ScaleCrop>
  <LinksUpToDate>0</LinksUpToDate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>师兑簋</dc:title>
  <dc:creator>Administrator</dc:creator>
  <cp:lastModifiedBy>CT</cp:lastModifiedBy>
  <dcterms:created xsi:type="dcterms:W3CDTF">2017-05-08T13:06:14Z</dcterms:created>
  <dcterms:modified xsi:type="dcterms:W3CDTF">2017-06-18T08:41:04Z</dcterms:modified>
</cp:coreProperties>
</file>